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63" r:id="rId3"/>
    <p:sldId id="256" r:id="rId4"/>
    <p:sldId id="264" r:id="rId5"/>
    <p:sldId id="257" r:id="rId6"/>
    <p:sldId id="258" r:id="rId7"/>
    <p:sldId id="260" r:id="rId8"/>
    <p:sldId id="265" r:id="rId9"/>
    <p:sldId id="261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027A57-FF72-48C1-AC76-B66032E4E277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78B47-3FDF-4E52-B1BC-C2375988E9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06431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027A57-FF72-48C1-AC76-B66032E4E277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78B47-3FDF-4E52-B1BC-C2375988E9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56481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027A57-FF72-48C1-AC76-B66032E4E277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78B47-3FDF-4E52-B1BC-C2375988E9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87553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027A57-FF72-48C1-AC76-B66032E4E277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78B47-3FDF-4E52-B1BC-C2375988E9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93118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027A57-FF72-48C1-AC76-B66032E4E277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78B47-3FDF-4E52-B1BC-C2375988E9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30297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027A57-FF72-48C1-AC76-B66032E4E277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78B47-3FDF-4E52-B1BC-C2375988E9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07759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027A57-FF72-48C1-AC76-B66032E4E277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78B47-3FDF-4E52-B1BC-C2375988E9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08557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027A57-FF72-48C1-AC76-B66032E4E277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78B47-3FDF-4E52-B1BC-C2375988E9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18065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027A57-FF72-48C1-AC76-B66032E4E277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78B47-3FDF-4E52-B1BC-C2375988E9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47213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027A57-FF72-48C1-AC76-B66032E4E277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78B47-3FDF-4E52-B1BC-C2375988E9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48708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027A57-FF72-48C1-AC76-B66032E4E277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78B47-3FDF-4E52-B1BC-C2375988E9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642151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7E5851-B360-4185-B2D1-3EDDC39D862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83671-020E-4424-8603-15F78F04285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6343864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7E5851-B360-4185-B2D1-3EDDC39D862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83671-020E-4424-8603-15F78F04285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3569687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7E5851-B360-4185-B2D1-3EDDC39D862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83671-020E-4424-8603-15F78F04285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5877798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7E5851-B360-4185-B2D1-3EDDC39D862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83671-020E-4424-8603-15F78F04285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503680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7E5851-B360-4185-B2D1-3EDDC39D862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83671-020E-4424-8603-15F78F04285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009017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7E5851-B360-4185-B2D1-3EDDC39D862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83671-020E-4424-8603-15F78F04285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8083621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7E5851-B360-4185-B2D1-3EDDC39D862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83671-020E-4424-8603-15F78F04285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7784598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7E5851-B360-4185-B2D1-3EDDC39D862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83671-020E-4424-8603-15F78F04285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7121907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7E5851-B360-4185-B2D1-3EDDC39D862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83671-020E-4424-8603-15F78F04285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458750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7E5851-B360-4185-B2D1-3EDDC39D862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83671-020E-4424-8603-15F78F04285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2278876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7E5851-B360-4185-B2D1-3EDDC39D862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83671-020E-4424-8603-15F78F04285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409031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5027A57-FF72-48C1-AC76-B66032E4E277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778B47-3FDF-4E52-B1BC-C2375988E9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34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57E5851-B360-4185-B2D1-3EDDC39D862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4683671-020E-4424-8603-15F78F04285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382840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260648"/>
            <a:ext cx="8136904" cy="1080120"/>
          </a:xfrm>
        </p:spPr>
        <p:txBody>
          <a:bodyPr>
            <a:noAutofit/>
          </a:bodyPr>
          <a:lstStyle/>
          <a:p>
            <a:r>
              <a:rPr lang="pl-PL" sz="2800" b="1" dirty="0" smtClean="0">
                <a:solidFill>
                  <a:srgbClr val="000000"/>
                </a:solidFill>
                <a:latin typeface="Times New Roman"/>
              </a:rPr>
              <a:t>Základní škola a Mateřská škola, Baška, p. o.</a:t>
            </a:r>
            <a:br>
              <a:rPr lang="pl-PL" sz="2800" b="1" dirty="0" smtClean="0">
                <a:solidFill>
                  <a:srgbClr val="000000"/>
                </a:solidFill>
                <a:latin typeface="Times New Roman"/>
              </a:rPr>
            </a:br>
            <a:r>
              <a:rPr lang="sv-SE" sz="2800" b="0" dirty="0" smtClean="0">
                <a:solidFill>
                  <a:srgbClr val="000000"/>
                </a:solidFill>
                <a:latin typeface="Times New Roman"/>
              </a:rPr>
              <a:t>Baška 137, 739 01 Baška</a:t>
            </a:r>
            <a:r>
              <a:rPr lang="cs-CZ" sz="2800" b="0" dirty="0" smtClean="0">
                <a:solidFill>
                  <a:srgbClr val="000000"/>
                </a:solidFill>
                <a:latin typeface="Times New Roman"/>
              </a:rPr>
              <a:t>28</a:t>
            </a:r>
            <a:endParaRPr lang="cs-CZ" sz="4000" dirty="0"/>
          </a:p>
        </p:txBody>
      </p:sp>
      <p:sp>
        <p:nvSpPr>
          <p:cNvPr id="5" name="Obdélník 4"/>
          <p:cNvSpPr/>
          <p:nvPr/>
        </p:nvSpPr>
        <p:spPr>
          <a:xfrm>
            <a:off x="1475993" y="3758524"/>
            <a:ext cx="6363883" cy="276998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 fontAlgn="base">
              <a:spcBef>
                <a:spcPts val="600"/>
              </a:spcBef>
              <a:spcAft>
                <a:spcPct val="0"/>
              </a:spcAft>
            </a:pPr>
            <a:r>
              <a:rPr lang="cs-CZ" sz="2400" b="1" dirty="0" smtClean="0">
                <a:solidFill>
                  <a:prstClr val="black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Microsoft </a:t>
            </a:r>
            <a:r>
              <a:rPr lang="cs-CZ" sz="2400" b="1" dirty="0">
                <a:solidFill>
                  <a:prstClr val="black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PowerPoint </a:t>
            </a:r>
            <a:r>
              <a:rPr lang="cs-CZ" sz="2400" b="1" dirty="0" smtClean="0">
                <a:solidFill>
                  <a:prstClr val="black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2010 – 2.část</a:t>
            </a:r>
            <a:endParaRPr lang="cs-CZ" sz="2400" b="1" dirty="0" smtClean="0">
              <a:solidFill>
                <a:srgbClr val="1F497D"/>
              </a:solidFill>
            </a:endParaRPr>
          </a:p>
          <a:p>
            <a:pPr lvl="0" algn="ctr" fontAlgn="base">
              <a:spcBef>
                <a:spcPts val="600"/>
              </a:spcBef>
              <a:spcAft>
                <a:spcPct val="0"/>
              </a:spcAft>
            </a:pPr>
            <a:r>
              <a:rPr lang="cs-CZ" sz="2000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Anotace: Výklad nového učiva - pokračování</a:t>
            </a:r>
          </a:p>
          <a:p>
            <a:pPr lvl="0" algn="ctr" fontAlgn="base">
              <a:spcBef>
                <a:spcPts val="600"/>
              </a:spcBef>
              <a:spcAft>
                <a:spcPct val="0"/>
              </a:spcAft>
            </a:pPr>
            <a:r>
              <a:rPr lang="cs-CZ" sz="2000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Autor: Iveta </a:t>
            </a:r>
            <a:r>
              <a:rPr lang="cs-CZ" sz="2000" dirty="0" err="1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Pasterňáková</a:t>
            </a:r>
            <a:r>
              <a:rPr lang="cs-CZ" sz="2000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, 2012</a:t>
            </a:r>
          </a:p>
          <a:p>
            <a:pPr lvl="0" algn="ctr" fontAlgn="base">
              <a:spcBef>
                <a:spcPts val="600"/>
              </a:spcBef>
              <a:spcAft>
                <a:spcPct val="0"/>
              </a:spcAft>
            </a:pPr>
            <a:r>
              <a:rPr lang="cs-CZ" sz="2000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Ověření ve výuce 24.5.2012,  5.třída</a:t>
            </a:r>
          </a:p>
          <a:p>
            <a:pPr lvl="0" algn="ctr" fontAlgn="base">
              <a:spcBef>
                <a:spcPts val="600"/>
              </a:spcBef>
              <a:spcAft>
                <a:spcPct val="0"/>
              </a:spcAft>
            </a:pPr>
            <a:r>
              <a:rPr lang="cs-CZ" sz="2000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Vyučovací předmět: Informatika</a:t>
            </a:r>
          </a:p>
          <a:p>
            <a:pPr lvl="0" algn="ctr" fontAlgn="base">
              <a:spcBef>
                <a:spcPts val="600"/>
              </a:spcBef>
              <a:spcAft>
                <a:spcPct val="0"/>
              </a:spcAft>
            </a:pPr>
            <a:r>
              <a:rPr lang="cs-CZ" sz="2000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Vzdělávací oblast: Software</a:t>
            </a:r>
          </a:p>
          <a:p>
            <a:pPr lvl="0" algn="ctr" fontAlgn="base">
              <a:spcBef>
                <a:spcPts val="600"/>
              </a:spcBef>
              <a:spcAft>
                <a:spcPct val="0"/>
              </a:spcAft>
            </a:pPr>
            <a:r>
              <a:rPr lang="cs-CZ" sz="2000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Číslo materiálu: VY_32_inovace_19_ICT II.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0098" y="1484784"/>
            <a:ext cx="2560637" cy="22367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670487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314921" y="562690"/>
            <a:ext cx="8441080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kumimoji="0" lang="cs-CZ" sz="4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Microsoft PowerPoint 2010 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 sz="4000" b="1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opakování </a:t>
            </a:r>
            <a:r>
              <a:rPr kumimoji="0" lang="cs-CZ" sz="4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minulé hodiny</a:t>
            </a:r>
            <a:endParaRPr lang="cs-CZ" sz="4000" b="1" dirty="0" smtClean="0">
              <a:solidFill>
                <a:schemeClr val="tx2"/>
              </a:solidFill>
              <a:effectLst/>
            </a:endParaRPr>
          </a:p>
        </p:txBody>
      </p:sp>
      <p:sp>
        <p:nvSpPr>
          <p:cNvPr id="5" name="Rectangle 3"/>
          <p:cNvSpPr>
            <a:spLocks noChangeArrowheads="1"/>
          </p:cNvSpPr>
          <p:nvPr/>
        </p:nvSpPr>
        <p:spPr bwMode="auto">
          <a:xfrm>
            <a:off x="0" y="393413"/>
            <a:ext cx="234360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.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6" name="Rectangle 4"/>
          <p:cNvSpPr>
            <a:spLocks noChangeArrowheads="1"/>
          </p:cNvSpPr>
          <p:nvPr/>
        </p:nvSpPr>
        <p:spPr bwMode="auto">
          <a:xfrm>
            <a:off x="160552" y="2060848"/>
            <a:ext cx="8847308" cy="37856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742950" lvl="0" indent="-742950" fontAlgn="base">
              <a:spcBef>
                <a:spcPct val="0"/>
              </a:spcBef>
              <a:spcAft>
                <a:spcPct val="0"/>
              </a:spcAft>
              <a:buFont typeface="+mj-lt"/>
              <a:buAutoNum type="arabicPeriod"/>
            </a:pPr>
            <a:r>
              <a:rPr lang="cs-CZ" sz="4000" dirty="0">
                <a:ea typeface="Calibri" pitchFamily="34" charset="0"/>
                <a:cs typeface="Times New Roman" pitchFamily="18" charset="0"/>
              </a:rPr>
              <a:t>Otevřeme </a:t>
            </a:r>
            <a:r>
              <a:rPr lang="cs-CZ" sz="4000" dirty="0" smtClean="0">
                <a:ea typeface="Calibri" pitchFamily="34" charset="0"/>
                <a:cs typeface="Times New Roman" pitchFamily="18" charset="0"/>
              </a:rPr>
              <a:t>program Microsoft </a:t>
            </a:r>
            <a:r>
              <a:rPr lang="cs-CZ" sz="4000" dirty="0">
                <a:ea typeface="Calibri" pitchFamily="34" charset="0"/>
                <a:cs typeface="Times New Roman" pitchFamily="18" charset="0"/>
              </a:rPr>
              <a:t>PowerPoint </a:t>
            </a:r>
            <a:r>
              <a:rPr lang="cs-CZ" sz="4000" dirty="0" smtClean="0">
                <a:ea typeface="Calibri" pitchFamily="34" charset="0"/>
                <a:cs typeface="Times New Roman" pitchFamily="18" charset="0"/>
              </a:rPr>
              <a:t>2012</a:t>
            </a:r>
          </a:p>
          <a:p>
            <a:pPr marL="742950" indent="-742950" fontAlgn="base">
              <a:spcBef>
                <a:spcPct val="0"/>
              </a:spcBef>
              <a:spcAft>
                <a:spcPct val="0"/>
              </a:spcAft>
              <a:buFont typeface="+mj-lt"/>
              <a:buAutoNum type="arabicPeriod"/>
            </a:pPr>
            <a:r>
              <a:rPr lang="cs-CZ" sz="4000" dirty="0">
                <a:cs typeface="Times New Roman" pitchFamily="18" charset="0"/>
              </a:rPr>
              <a:t>Vytvoříme  3 stránky s zeleným pozadím</a:t>
            </a:r>
            <a:endParaRPr lang="cs-CZ" sz="4000" dirty="0">
              <a:cs typeface="Arial" pitchFamily="34" charset="0"/>
            </a:endParaRPr>
          </a:p>
          <a:p>
            <a:pPr marL="742950" lvl="0" indent="-742950" fontAlgn="base">
              <a:spcBef>
                <a:spcPct val="0"/>
              </a:spcBef>
              <a:spcAft>
                <a:spcPct val="0"/>
              </a:spcAft>
              <a:buFont typeface="+mj-lt"/>
              <a:buAutoNum type="arabicPeriod"/>
            </a:pPr>
            <a:r>
              <a:rPr lang="cs-CZ" sz="4000" dirty="0" smtClean="0">
                <a:ea typeface="Calibri" pitchFamily="34" charset="0"/>
                <a:cs typeface="Times New Roman" pitchFamily="18" charset="0"/>
              </a:rPr>
              <a:t>Vložíme textové pole  s textem PREZENTACE</a:t>
            </a:r>
            <a:endParaRPr lang="cs-CZ" sz="4000" dirty="0">
              <a:ea typeface="Calibri" pitchFamily="34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781439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4076" y="4725144"/>
            <a:ext cx="8792540" cy="1944216"/>
          </a:xfrm>
          <a:ln>
            <a:noFill/>
          </a:ln>
        </p:spPr>
        <p:txBody>
          <a:bodyPr>
            <a:no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lang="cs-CZ" sz="3600" b="1" dirty="0" smtClean="0">
                <a:solidFill>
                  <a:schemeClr val="tx2"/>
                </a:solidFill>
                <a:ea typeface="Calibri"/>
                <a:cs typeface="Times New Roman"/>
              </a:rPr>
              <a:t>Vyzkoušíme na jednotlivé stránky vložit obrazec (hvězdu pod textové pole), </a:t>
            </a:r>
            <a:r>
              <a:rPr lang="cs-CZ" sz="3600" b="1" dirty="0" err="1" smtClean="0">
                <a:solidFill>
                  <a:schemeClr val="tx2"/>
                </a:solidFill>
                <a:ea typeface="Calibri"/>
                <a:cs typeface="Times New Roman"/>
              </a:rPr>
              <a:t>WordArt</a:t>
            </a:r>
            <a:r>
              <a:rPr lang="cs-CZ" sz="3600" b="1" dirty="0" smtClean="0">
                <a:solidFill>
                  <a:schemeClr val="tx2"/>
                </a:solidFill>
                <a:ea typeface="Calibri"/>
                <a:cs typeface="Times New Roman"/>
              </a:rPr>
              <a:t> (s textem tygr), </a:t>
            </a:r>
            <a:r>
              <a:rPr lang="cs-CZ" sz="3600" b="1" dirty="0">
                <a:solidFill>
                  <a:schemeClr val="tx2"/>
                </a:solidFill>
                <a:ea typeface="Calibri"/>
                <a:cs typeface="Times New Roman"/>
              </a:rPr>
              <a:t>obrázek z klipartu (</a:t>
            </a:r>
            <a:r>
              <a:rPr lang="cs-CZ" sz="3600" b="1" dirty="0" smtClean="0">
                <a:solidFill>
                  <a:schemeClr val="tx2"/>
                </a:solidFill>
                <a:ea typeface="Calibri"/>
                <a:cs typeface="Times New Roman"/>
              </a:rPr>
              <a:t>tygra)</a:t>
            </a:r>
            <a:endParaRPr lang="cs-CZ" sz="3600" b="1" dirty="0">
              <a:solidFill>
                <a:schemeClr val="tx2"/>
              </a:solidFill>
              <a:ea typeface="Calibri"/>
              <a:cs typeface="Times New Roman"/>
            </a:endParaRPr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395536" y="228600"/>
            <a:ext cx="8441080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kumimoji="0" lang="cs-CZ" sz="3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Microsoft PowerPoint 2010 -pokračování</a:t>
            </a:r>
            <a:endParaRPr lang="cs-CZ" sz="3200" b="1" dirty="0" smtClean="0">
              <a:solidFill>
                <a:schemeClr val="tx2"/>
              </a:solidFill>
              <a:effectLst/>
            </a:endParaRPr>
          </a:p>
        </p:txBody>
      </p:sp>
      <p:sp>
        <p:nvSpPr>
          <p:cNvPr id="5" name="Rectangle 3"/>
          <p:cNvSpPr>
            <a:spLocks noChangeArrowheads="1"/>
          </p:cNvSpPr>
          <p:nvPr/>
        </p:nvSpPr>
        <p:spPr bwMode="auto">
          <a:xfrm>
            <a:off x="0" y="393413"/>
            <a:ext cx="234360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.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0" name="Obrázek 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9724"/>
          <a:stretch>
            <a:fillRect/>
          </a:stretch>
        </p:blipFill>
        <p:spPr bwMode="auto">
          <a:xfrm>
            <a:off x="117180" y="2946547"/>
            <a:ext cx="8928992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7" name="Přímá spojnice se šipkou 6"/>
          <p:cNvCxnSpPr/>
          <p:nvPr/>
        </p:nvCxnSpPr>
        <p:spPr>
          <a:xfrm>
            <a:off x="1350643" y="1628800"/>
            <a:ext cx="42638" cy="151216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6" name="Rectangle 4"/>
          <p:cNvSpPr>
            <a:spLocks noChangeArrowheads="1"/>
          </p:cNvSpPr>
          <p:nvPr/>
        </p:nvSpPr>
        <p:spPr bwMode="auto">
          <a:xfrm>
            <a:off x="170932" y="950239"/>
            <a:ext cx="8802136" cy="1877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Karta vložení:</a:t>
            </a:r>
            <a:r>
              <a:rPr kumimoji="0" lang="cs-CZ" sz="4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 </a:t>
            </a: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Zde vkládáme obrázek, textové pole, grafy, video, zvuk nebo  tvoříme fotoalbum</a:t>
            </a:r>
            <a:endParaRPr kumimoji="0" lang="cs-CZ" sz="3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4" name="Přímá spojnice se šipkou 13"/>
          <p:cNvCxnSpPr/>
          <p:nvPr/>
        </p:nvCxnSpPr>
        <p:spPr>
          <a:xfrm>
            <a:off x="4283968" y="2060848"/>
            <a:ext cx="3960440" cy="151216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>
            <a:off x="2627784" y="2060848"/>
            <a:ext cx="864096" cy="151216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410604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1" y="260648"/>
            <a:ext cx="8856983" cy="2088232"/>
          </a:xfrm>
        </p:spPr>
        <p:txBody>
          <a:bodyPr>
            <a:normAutofit fontScale="90000"/>
          </a:bodyPr>
          <a:lstStyle/>
          <a:p>
            <a:r>
              <a:rPr lang="cs-CZ" sz="4900" b="1" dirty="0" smtClean="0">
                <a:latin typeface="Arial" pitchFamily="34" charset="0"/>
                <a:ea typeface="Calibri"/>
                <a:cs typeface="Arial" pitchFamily="34" charset="0"/>
              </a:rPr>
              <a:t>Karta přechody</a:t>
            </a:r>
            <a:r>
              <a:rPr lang="cs-CZ" sz="4900" dirty="0" smtClean="0">
                <a:latin typeface="Arial" pitchFamily="34" charset="0"/>
                <a:ea typeface="Calibri"/>
                <a:cs typeface="Arial" pitchFamily="34" charset="0"/>
              </a:rPr>
              <a:t> </a:t>
            </a:r>
            <a:r>
              <a:rPr lang="cs-CZ" sz="5400" dirty="0">
                <a:ea typeface="Calibri"/>
                <a:cs typeface="Times New Roman"/>
              </a:rPr>
              <a:t>– </a:t>
            </a:r>
            <a:r>
              <a:rPr lang="cs-CZ" dirty="0">
                <a:ea typeface="Calibri"/>
                <a:cs typeface="Times New Roman"/>
              </a:rPr>
              <a:t>nastavení přechodů mezi jednotlivými </a:t>
            </a:r>
            <a:r>
              <a:rPr lang="cs-CZ" dirty="0" smtClean="0">
                <a:ea typeface="Calibri"/>
                <a:cs typeface="Times New Roman"/>
              </a:rPr>
              <a:t>stránkami</a:t>
            </a:r>
            <a:endParaRPr lang="cs-CZ" dirty="0"/>
          </a:p>
        </p:txBody>
      </p:sp>
      <p:pic>
        <p:nvPicPr>
          <p:cNvPr id="8" name="Obrázek 7"/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81488"/>
          <a:stretch/>
        </p:blipFill>
        <p:spPr bwMode="auto">
          <a:xfrm>
            <a:off x="179511" y="2564904"/>
            <a:ext cx="8856983" cy="1656184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3" name="Obdélník 2"/>
          <p:cNvSpPr/>
          <p:nvPr/>
        </p:nvSpPr>
        <p:spPr>
          <a:xfrm>
            <a:off x="593054" y="4988187"/>
            <a:ext cx="8443440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000" dirty="0">
                <a:ea typeface="Calibri"/>
                <a:cs typeface="Times New Roman"/>
              </a:rPr>
              <a:t>Nastavení času </a:t>
            </a:r>
            <a:r>
              <a:rPr lang="cs-CZ" sz="4000" dirty="0" smtClean="0">
                <a:ea typeface="Calibri"/>
                <a:cs typeface="Times New Roman"/>
              </a:rPr>
              <a:t>přechodu</a:t>
            </a:r>
          </a:p>
          <a:p>
            <a:pPr algn="ctr"/>
            <a:r>
              <a:rPr lang="cs-CZ" sz="4000" dirty="0" smtClean="0">
                <a:cs typeface="Times New Roman"/>
              </a:rPr>
              <a:t>Zrušíme </a:t>
            </a:r>
            <a:r>
              <a:rPr lang="cs-CZ" sz="4000" dirty="0" err="1" smtClean="0">
                <a:cs typeface="Times New Roman"/>
              </a:rPr>
              <a:t>zatržítko</a:t>
            </a:r>
            <a:r>
              <a:rPr lang="cs-CZ" sz="4000" dirty="0" smtClean="0">
                <a:cs typeface="Times New Roman"/>
              </a:rPr>
              <a:t> a nastavíme 5 sekund</a:t>
            </a:r>
            <a:endParaRPr lang="cs-CZ" sz="4000" dirty="0"/>
          </a:p>
        </p:txBody>
      </p:sp>
      <p:cxnSp>
        <p:nvCxnSpPr>
          <p:cNvPr id="10" name="Přímá spojnice se šipkou 9"/>
          <p:cNvCxnSpPr/>
          <p:nvPr/>
        </p:nvCxnSpPr>
        <p:spPr>
          <a:xfrm flipV="1">
            <a:off x="7524328" y="4005065"/>
            <a:ext cx="783087" cy="164484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V="1">
            <a:off x="2699792" y="3645024"/>
            <a:ext cx="5040560" cy="21602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12337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74977" y="1023336"/>
            <a:ext cx="8784976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600" dirty="0"/>
              <a:t>Prohlížení prezentace v </a:t>
            </a:r>
            <a:r>
              <a:rPr lang="cs-CZ" sz="3600" dirty="0" err="1"/>
              <a:t>celoobrázkovém</a:t>
            </a:r>
            <a:r>
              <a:rPr lang="cs-CZ" sz="3600" dirty="0"/>
              <a:t> režimu spustíme klávesou F5 nebo na kartě prezentace tlačítko od začátku</a:t>
            </a:r>
          </a:p>
        </p:txBody>
      </p:sp>
      <p:pic>
        <p:nvPicPr>
          <p:cNvPr id="13" name="Obrázek 12"/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81047"/>
          <a:stretch/>
        </p:blipFill>
        <p:spPr bwMode="auto">
          <a:xfrm>
            <a:off x="107504" y="2938688"/>
            <a:ext cx="8941480" cy="1570432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8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4" name="Rectangle 3"/>
          <p:cNvSpPr>
            <a:spLocks noChangeArrowheads="1"/>
          </p:cNvSpPr>
          <p:nvPr/>
        </p:nvSpPr>
        <p:spPr bwMode="auto">
          <a:xfrm>
            <a:off x="1663025" y="221902"/>
            <a:ext cx="5961965" cy="7694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Karta prezentace</a:t>
            </a:r>
            <a:endParaRPr kumimoji="0" lang="cs-CZ" sz="4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51519" y="4802147"/>
            <a:ext cx="878497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Spustíme prezentaci,  zjistíme jak fungují přechody a nastavení času v naší prezentaci, upravíme</a:t>
            </a:r>
            <a:endParaRPr lang="cs-CZ" sz="3600" dirty="0"/>
          </a:p>
        </p:txBody>
      </p:sp>
      <p:cxnSp>
        <p:nvCxnSpPr>
          <p:cNvPr id="3" name="Přímá spojnice se šipkou 2"/>
          <p:cNvCxnSpPr/>
          <p:nvPr/>
        </p:nvCxnSpPr>
        <p:spPr>
          <a:xfrm flipH="1">
            <a:off x="611560" y="2636912"/>
            <a:ext cx="3600400" cy="122413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347837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/>
          <p:cNvPicPr/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2751"/>
          <a:stretch/>
        </p:blipFill>
        <p:spPr bwMode="auto">
          <a:xfrm>
            <a:off x="251520" y="1124744"/>
            <a:ext cx="5825946" cy="4752528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11" name="Rectangle 5"/>
          <p:cNvSpPr>
            <a:spLocks noChangeArrowheads="1"/>
          </p:cNvSpPr>
          <p:nvPr/>
        </p:nvSpPr>
        <p:spPr bwMode="auto">
          <a:xfrm>
            <a:off x="-15277" y="1916832"/>
            <a:ext cx="2648622" cy="27363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2" name="Rectangle 6"/>
          <p:cNvSpPr>
            <a:spLocks noChangeArrowheads="1"/>
          </p:cNvSpPr>
          <p:nvPr/>
        </p:nvSpPr>
        <p:spPr bwMode="auto">
          <a:xfrm>
            <a:off x="467544" y="199979"/>
            <a:ext cx="5298245" cy="8925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Uložení prezentace</a:t>
            </a:r>
          </a:p>
        </p:txBody>
      </p:sp>
      <p:sp>
        <p:nvSpPr>
          <p:cNvPr id="13" name="Rectangle 7"/>
          <p:cNvSpPr>
            <a:spLocks noChangeArrowheads="1"/>
          </p:cNvSpPr>
          <p:nvPr/>
        </p:nvSpPr>
        <p:spPr bwMode="auto">
          <a:xfrm>
            <a:off x="110469" y="106175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/>
            </a:r>
            <a:b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Rectangle 8"/>
          <p:cNvSpPr>
            <a:spLocks noChangeArrowheads="1"/>
          </p:cNvSpPr>
          <p:nvPr/>
        </p:nvSpPr>
        <p:spPr bwMode="auto">
          <a:xfrm>
            <a:off x="6256771" y="500188"/>
            <a:ext cx="2614816" cy="31393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r>
              <a:rPr lang="cs-CZ" sz="3600" dirty="0"/>
              <a:t>Uzamčení prezentace umožní soubor zaheslovat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7" name="Přímá spojnice se šipkou 16"/>
          <p:cNvCxnSpPr/>
          <p:nvPr/>
        </p:nvCxnSpPr>
        <p:spPr>
          <a:xfrm flipH="1">
            <a:off x="941070" y="1061753"/>
            <a:ext cx="1105535" cy="85507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 flipH="1" flipV="1">
            <a:off x="5689184" y="4329100"/>
            <a:ext cx="755024" cy="50324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 flipH="1">
            <a:off x="2555198" y="1628800"/>
            <a:ext cx="4254542" cy="88209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755576" y="6021288"/>
            <a:ext cx="797165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Prezentaci uzamkneme a uložíme</a:t>
            </a:r>
            <a:endParaRPr lang="cs-CZ" sz="3600" dirty="0"/>
          </a:p>
        </p:txBody>
      </p:sp>
      <p:sp>
        <p:nvSpPr>
          <p:cNvPr id="23" name="Obdélník 22"/>
          <p:cNvSpPr/>
          <p:nvPr/>
        </p:nvSpPr>
        <p:spPr>
          <a:xfrm>
            <a:off x="6170533" y="4149080"/>
            <a:ext cx="2787292" cy="13665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lnSpc>
                <a:spcPct val="115000"/>
              </a:lnSpc>
              <a:spcAft>
                <a:spcPts val="1000"/>
              </a:spcAft>
            </a:pPr>
            <a:r>
              <a:rPr lang="cs-CZ" sz="3600" dirty="0">
                <a:solidFill>
                  <a:prstClr val="black"/>
                </a:solidFill>
                <a:ea typeface="Calibri"/>
                <a:cs typeface="Times New Roman"/>
              </a:rPr>
              <a:t>Informace o dokumentu </a:t>
            </a:r>
          </a:p>
        </p:txBody>
      </p:sp>
    </p:spTree>
    <p:extLst>
      <p:ext uri="{BB962C8B-B14F-4D97-AF65-F5344CB8AC3E}">
        <p14:creationId xmlns:p14="http://schemas.microsoft.com/office/powerpoint/2010/main" val="36618192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5"/>
          <p:cNvSpPr>
            <a:spLocks noChangeArrowheads="1"/>
          </p:cNvSpPr>
          <p:nvPr/>
        </p:nvSpPr>
        <p:spPr bwMode="auto">
          <a:xfrm>
            <a:off x="6229684" y="1220554"/>
            <a:ext cx="2648622" cy="50167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r>
              <a:rPr lang="cs-CZ" sz="3600" dirty="0"/>
              <a:t>(prezentace, šablona, předváděcí aplikace, obrázek v </a:t>
            </a:r>
            <a:r>
              <a:rPr lang="cs-CZ" sz="3600" dirty="0" err="1"/>
              <a:t>jpg</a:t>
            </a:r>
            <a:r>
              <a:rPr lang="cs-CZ" sz="3600" dirty="0"/>
              <a:t>, </a:t>
            </a:r>
            <a:r>
              <a:rPr lang="cs-CZ" sz="3600" dirty="0" err="1"/>
              <a:t>gif</a:t>
            </a:r>
            <a:r>
              <a:rPr lang="cs-CZ" sz="3600" dirty="0"/>
              <a:t> nebo formát  </a:t>
            </a:r>
            <a:r>
              <a:rPr lang="cs-CZ" sz="3600" dirty="0" err="1"/>
              <a:t>pdf</a:t>
            </a:r>
            <a:r>
              <a:rPr lang="cs-CZ" sz="3600" dirty="0"/>
              <a:t>. </a:t>
            </a:r>
          </a:p>
          <a:p>
            <a:endParaRPr lang="cs-CZ" sz="3200" dirty="0"/>
          </a:p>
        </p:txBody>
      </p:sp>
      <p:sp>
        <p:nvSpPr>
          <p:cNvPr id="13" name="Rectangle 7"/>
          <p:cNvSpPr>
            <a:spLocks noChangeArrowheads="1"/>
          </p:cNvSpPr>
          <p:nvPr/>
        </p:nvSpPr>
        <p:spPr bwMode="auto">
          <a:xfrm>
            <a:off x="0" y="45720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/>
            </a:r>
            <a:b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95536" y="123888"/>
            <a:ext cx="7971653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/>
              <a:t>Při uložení prezentace, vyhledáme místo kam ho uložíme, pojmenujeme soubor  a můžeme nastavit typ </a:t>
            </a:r>
            <a:r>
              <a:rPr lang="cs-CZ" sz="3600" dirty="0" smtClean="0"/>
              <a:t>souboru</a:t>
            </a:r>
            <a:endParaRPr lang="cs-CZ" sz="3600" dirty="0"/>
          </a:p>
        </p:txBody>
      </p:sp>
      <p:pic>
        <p:nvPicPr>
          <p:cNvPr id="15" name="Obrázek 14"/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850" t="2479" r="33180" b="35689"/>
          <a:stretch/>
        </p:blipFill>
        <p:spPr bwMode="auto">
          <a:xfrm>
            <a:off x="158406" y="2019672"/>
            <a:ext cx="5925762" cy="4361656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cxnSp>
        <p:nvCxnSpPr>
          <p:cNvPr id="4" name="Přímá spojnice se šipkou 3"/>
          <p:cNvCxnSpPr/>
          <p:nvPr/>
        </p:nvCxnSpPr>
        <p:spPr>
          <a:xfrm>
            <a:off x="4538642" y="1705445"/>
            <a:ext cx="1368152" cy="366777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H="1">
            <a:off x="1475656" y="1124744"/>
            <a:ext cx="504056" cy="122413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 flipH="1">
            <a:off x="1727684" y="1220554"/>
            <a:ext cx="2988332" cy="379262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518744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836712"/>
            <a:ext cx="82809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Použité zdroje:</a:t>
            </a:r>
          </a:p>
          <a:p>
            <a:r>
              <a:rPr lang="cs-CZ" sz="2000" dirty="0"/>
              <a:t>	</a:t>
            </a:r>
            <a:r>
              <a:rPr lang="cs-CZ" sz="2000" dirty="0" smtClean="0"/>
              <a:t>	 </a:t>
            </a:r>
            <a:r>
              <a:rPr lang="cs-CZ" sz="2000" dirty="0" err="1" smtClean="0"/>
              <a:t>print</a:t>
            </a:r>
            <a:r>
              <a:rPr lang="cs-CZ" sz="2000" dirty="0" smtClean="0"/>
              <a:t> </a:t>
            </a:r>
            <a:r>
              <a:rPr lang="cs-CZ" sz="2000" dirty="0" err="1" smtClean="0"/>
              <a:t>screen</a:t>
            </a:r>
            <a:r>
              <a:rPr lang="cs-CZ" sz="2000" dirty="0" smtClean="0"/>
              <a:t> z programu</a:t>
            </a:r>
            <a:r>
              <a:rPr lang="cs-CZ" sz="2000" dirty="0">
                <a:solidFill>
                  <a:prstClr val="black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 Microsoft PowerPoint 2010</a:t>
            </a:r>
            <a:r>
              <a:rPr lang="cs-CZ" sz="2000" dirty="0" smtClean="0"/>
              <a:t>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9214206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306</TotalTime>
  <Words>203</Words>
  <Application>Microsoft Office PowerPoint</Application>
  <PresentationFormat>Předvádění na obrazovce (4:3)</PresentationFormat>
  <Paragraphs>37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Motiv systému Office</vt:lpstr>
      <vt:lpstr>1_Motiv systému Office</vt:lpstr>
      <vt:lpstr>Základní škola a Mateřská škola, Baška, p. o. Baška 137, 739 01 Baška28</vt:lpstr>
      <vt:lpstr>Prezentace aplikace PowerPoint</vt:lpstr>
      <vt:lpstr>Prezentace aplikace PowerPoint</vt:lpstr>
      <vt:lpstr>Karta přechody – nastavení přechodů mezi jednotlivými stránkami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pc</cp:lastModifiedBy>
  <cp:revision>26</cp:revision>
  <dcterms:created xsi:type="dcterms:W3CDTF">2012-05-09T17:45:05Z</dcterms:created>
  <dcterms:modified xsi:type="dcterms:W3CDTF">2012-05-31T19:01:58Z</dcterms:modified>
</cp:coreProperties>
</file>