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8" r:id="rId4"/>
    <p:sldId id="259" r:id="rId5"/>
    <p:sldId id="261" r:id="rId6"/>
    <p:sldId id="262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85A42-648F-4024-B54F-2A2011AC0E5B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B7EFB-84B9-42FA-9CF8-EB1AF8F35A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948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drumroll.wav"/>
          </p:stSnd>
        </p:sndAc>
      </p:transition>
    </mc:Choice>
    <mc:Fallback xmlns="">
      <p:transition spd="slow">
        <p:fade/>
        <p:sndAc>
          <p:stSnd>
            <p:snd r:embed="rId3" name="drumroll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85A42-648F-4024-B54F-2A2011AC0E5B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B7EFB-84B9-42FA-9CF8-EB1AF8F35A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1754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drumroll.wav"/>
          </p:stSnd>
        </p:sndAc>
      </p:transition>
    </mc:Choice>
    <mc:Fallback xmlns="">
      <p:transition spd="slow">
        <p:fade/>
        <p:sndAc>
          <p:stSnd>
            <p:snd r:embed="rId3" name="drumroll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85A42-648F-4024-B54F-2A2011AC0E5B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B7EFB-84B9-42FA-9CF8-EB1AF8F35A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9882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drumroll.wav"/>
          </p:stSnd>
        </p:sndAc>
      </p:transition>
    </mc:Choice>
    <mc:Fallback xmlns="">
      <p:transition spd="slow">
        <p:fade/>
        <p:sndAc>
          <p:stSnd>
            <p:snd r:embed="rId3" name="drumroll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85A42-648F-4024-B54F-2A2011AC0E5B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B7EFB-84B9-42FA-9CF8-EB1AF8F35A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317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drumroll.wav"/>
          </p:stSnd>
        </p:sndAc>
      </p:transition>
    </mc:Choice>
    <mc:Fallback xmlns="">
      <p:transition spd="slow">
        <p:fade/>
        <p:sndAc>
          <p:stSnd>
            <p:snd r:embed="rId3" name="drumroll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85A42-648F-4024-B54F-2A2011AC0E5B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B7EFB-84B9-42FA-9CF8-EB1AF8F35A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511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drumroll.wav"/>
          </p:stSnd>
        </p:sndAc>
      </p:transition>
    </mc:Choice>
    <mc:Fallback xmlns="">
      <p:transition spd="slow">
        <p:fade/>
        <p:sndAc>
          <p:stSnd>
            <p:snd r:embed="rId3" name="drumroll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85A42-648F-4024-B54F-2A2011AC0E5B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B7EFB-84B9-42FA-9CF8-EB1AF8F35A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358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drumroll.wav"/>
          </p:stSnd>
        </p:sndAc>
      </p:transition>
    </mc:Choice>
    <mc:Fallback xmlns="">
      <p:transition spd="slow">
        <p:fade/>
        <p:sndAc>
          <p:stSnd>
            <p:snd r:embed="rId3" name="drumroll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85A42-648F-4024-B54F-2A2011AC0E5B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B7EFB-84B9-42FA-9CF8-EB1AF8F35A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3187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drumroll.wav"/>
          </p:stSnd>
        </p:sndAc>
      </p:transition>
    </mc:Choice>
    <mc:Fallback xmlns="">
      <p:transition spd="slow">
        <p:fade/>
        <p:sndAc>
          <p:stSnd>
            <p:snd r:embed="rId3" name="drumroll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85A42-648F-4024-B54F-2A2011AC0E5B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B7EFB-84B9-42FA-9CF8-EB1AF8F35A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0465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drumroll.wav"/>
          </p:stSnd>
        </p:sndAc>
      </p:transition>
    </mc:Choice>
    <mc:Fallback xmlns="">
      <p:transition spd="slow">
        <p:fade/>
        <p:sndAc>
          <p:stSnd>
            <p:snd r:embed="rId3" name="drumroll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85A42-648F-4024-B54F-2A2011AC0E5B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B7EFB-84B9-42FA-9CF8-EB1AF8F35A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803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drumroll.wav"/>
          </p:stSnd>
        </p:sndAc>
      </p:transition>
    </mc:Choice>
    <mc:Fallback xmlns="">
      <p:transition spd="slow">
        <p:fade/>
        <p:sndAc>
          <p:stSnd>
            <p:snd r:embed="rId3" name="drumroll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85A42-648F-4024-B54F-2A2011AC0E5B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B7EFB-84B9-42FA-9CF8-EB1AF8F35A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0325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drumroll.wav"/>
          </p:stSnd>
        </p:sndAc>
      </p:transition>
    </mc:Choice>
    <mc:Fallback xmlns="">
      <p:transition spd="slow">
        <p:fade/>
        <p:sndAc>
          <p:stSnd>
            <p:snd r:embed="rId3" name="drumroll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85A42-648F-4024-B54F-2A2011AC0E5B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B7EFB-84B9-42FA-9CF8-EB1AF8F35A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995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drumroll.wav"/>
          </p:stSnd>
        </p:sndAc>
      </p:transition>
    </mc:Choice>
    <mc:Fallback xmlns="">
      <p:transition spd="slow">
        <p:fade/>
        <p:sndAc>
          <p:stSnd>
            <p:snd r:embed="rId3" name="drumroll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audio" Target="../media/audio1.wav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alphaModFix amt="9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C85A42-648F-4024-B54F-2A2011AC0E5B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B7EFB-84B9-42FA-9CF8-EB1AF8F35A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811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3" name="drumroll.wav"/>
          </p:stSnd>
        </p:sndAc>
      </p:transition>
    </mc:Choice>
    <mc:Fallback xmlns="">
      <p:transition spd="slow">
        <p:fade/>
        <p:sndAc>
          <p:stSnd>
            <p:snd r:embed="rId15" name="drumroll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9.jpg"/><Relationship Id="rId7" Type="http://schemas.openxmlformats.org/officeDocument/2006/relationships/image" Target="../media/image13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6725" y="404813"/>
            <a:ext cx="566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073176"/>
              </p:ext>
            </p:extLst>
          </p:nvPr>
        </p:nvGraphicFramePr>
        <p:xfrm>
          <a:off x="1720850" y="3128963"/>
          <a:ext cx="5697538" cy="3276600"/>
        </p:xfrm>
        <a:graphic>
          <a:graphicData uri="http://schemas.openxmlformats.org/drawingml/2006/table">
            <a:tbl>
              <a:tblPr firstRow="1" firstCol="1" bandRow="1">
                <a:tableStyleId>{BC89EF96-8CEA-46FF-86C4-4CE0E7609802}</a:tableStyleId>
              </a:tblPr>
              <a:tblGrid>
                <a:gridCol w="1384612"/>
                <a:gridCol w="4312926"/>
              </a:tblGrid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Cizí jazyk (Anglický jazyk)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Slovní</a:t>
                      </a:r>
                      <a:r>
                        <a:rPr lang="cs-CZ" sz="1400" kern="50" baseline="0" dirty="0" smtClean="0"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zásoba</a:t>
                      </a:r>
                      <a:endParaRPr lang="cs-CZ" sz="14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39624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Hudba (Music)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Lenka Voldánová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Vytvořeno </a:t>
                      </a: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Prosinec 2011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85344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popis,</a:t>
                      </a:r>
                      <a:endParaRPr lang="cs-CZ" sz="1200" kern="5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(anotace):</a:t>
                      </a:r>
                      <a:endParaRPr lang="cs-CZ" sz="1200" kern="5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si rozšíří slovní zásobu z oblasti hudby, konverzují o tom, na jaké umí hrát hudební nástroje. 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2195736" y="23488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HUDBA</a:t>
            </a:r>
          </a:p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(Music)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2968232" y="1722564"/>
            <a:ext cx="3059832" cy="6206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VY_22_INOVACE_59.AJ.8</a:t>
            </a:r>
          </a:p>
        </p:txBody>
      </p:sp>
    </p:spTree>
    <p:extLst>
      <p:ext uri="{BB962C8B-B14F-4D97-AF65-F5344CB8AC3E}">
        <p14:creationId xmlns:p14="http://schemas.microsoft.com/office/powerpoint/2010/main" val="2833648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drumroll.wav"/>
          </p:stSnd>
        </p:sndAc>
      </p:transition>
    </mc:Choice>
    <mc:Fallback xmlns="">
      <p:transition spd="slow">
        <p:fade/>
        <p:sndAc>
          <p:stSnd>
            <p:snd r:embed="rId4" name="drumroll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67744" y="1052736"/>
            <a:ext cx="7772400" cy="3024336"/>
          </a:xfrm>
        </p:spPr>
        <p:txBody>
          <a:bodyPr>
            <a:normAutofit/>
          </a:bodyPr>
          <a:lstStyle/>
          <a:p>
            <a:r>
              <a:rPr lang="cs-CZ" sz="6500" b="1" dirty="0" smtClean="0">
                <a:latin typeface="Bookman Old Style" pitchFamily="18" charset="0"/>
              </a:rPr>
              <a:t>MUSIC</a:t>
            </a:r>
            <a:br>
              <a:rPr lang="cs-CZ" sz="6500" b="1" dirty="0" smtClean="0">
                <a:latin typeface="Bookman Old Style" pitchFamily="18" charset="0"/>
              </a:rPr>
            </a:br>
            <a:r>
              <a:rPr lang="cs-CZ" sz="5000" i="1" dirty="0" smtClean="0">
                <a:latin typeface="Bookman Old Style" pitchFamily="18" charset="0"/>
              </a:rPr>
              <a:t>(Hudba)</a:t>
            </a:r>
            <a:r>
              <a:rPr lang="cs-CZ" sz="6500" b="1" dirty="0">
                <a:latin typeface="Bookman Old Style" pitchFamily="18" charset="0"/>
              </a:rPr>
              <a:t/>
            </a:r>
            <a:br>
              <a:rPr lang="cs-CZ" sz="6500" b="1" dirty="0">
                <a:latin typeface="Bookman Old Style" pitchFamily="18" charset="0"/>
              </a:rPr>
            </a:br>
            <a:endParaRPr lang="cs-CZ" sz="6500" b="1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7822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drumroll.wav"/>
          </p:stSnd>
        </p:sndAc>
      </p:transition>
    </mc:Choice>
    <mc:Fallback xmlns="">
      <p:transition spd="slow">
        <p:fade/>
        <p:sndAc>
          <p:stSnd>
            <p:snd r:embed="rId3" name="drumroll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1143000"/>
          </a:xfrm>
        </p:spPr>
        <p:txBody>
          <a:bodyPr>
            <a:noAutofit/>
          </a:bodyPr>
          <a:lstStyle/>
          <a:p>
            <a:pPr algn="l"/>
            <a:r>
              <a:rPr lang="cs-CZ" sz="3500" dirty="0" smtClean="0">
                <a:latin typeface="Bookman Old Style" pitchFamily="18" charset="0"/>
              </a:rPr>
              <a:t>Do </a:t>
            </a:r>
            <a:r>
              <a:rPr lang="cs-CZ" sz="3500" dirty="0" err="1" smtClean="0">
                <a:latin typeface="Bookman Old Style" pitchFamily="18" charset="0"/>
              </a:rPr>
              <a:t>you</a:t>
            </a:r>
            <a:r>
              <a:rPr lang="cs-CZ" sz="3500" dirty="0" smtClean="0">
                <a:latin typeface="Bookman Old Style" pitchFamily="18" charset="0"/>
              </a:rPr>
              <a:t> </a:t>
            </a:r>
            <a:r>
              <a:rPr lang="cs-CZ" sz="3500" smtClean="0">
                <a:latin typeface="Bookman Old Style" pitchFamily="18" charset="0"/>
              </a:rPr>
              <a:t>play </a:t>
            </a:r>
            <a:r>
              <a:rPr lang="cs-CZ" sz="3500" smtClean="0">
                <a:latin typeface="Bookman Old Style" pitchFamily="18" charset="0"/>
              </a:rPr>
              <a:t>a </a:t>
            </a:r>
            <a:r>
              <a:rPr lang="cs-CZ" sz="3500" dirty="0" smtClean="0">
                <a:latin typeface="Bookman Old Style" pitchFamily="18" charset="0"/>
              </a:rPr>
              <a:t>musical instrument? </a:t>
            </a:r>
            <a:r>
              <a:rPr lang="cs-CZ" sz="3500" dirty="0" err="1" smtClean="0">
                <a:latin typeface="Bookman Old Style" pitchFamily="18" charset="0"/>
              </a:rPr>
              <a:t>Tell</a:t>
            </a:r>
            <a:r>
              <a:rPr lang="cs-CZ" sz="3500" dirty="0" smtClean="0">
                <a:latin typeface="Bookman Old Style" pitchFamily="18" charset="0"/>
              </a:rPr>
              <a:t> </a:t>
            </a:r>
            <a:r>
              <a:rPr lang="cs-CZ" sz="3500" dirty="0" err="1" smtClean="0">
                <a:latin typeface="Bookman Old Style" pitchFamily="18" charset="0"/>
              </a:rPr>
              <a:t>the</a:t>
            </a:r>
            <a:r>
              <a:rPr lang="cs-CZ" sz="3500" dirty="0" smtClean="0">
                <a:latin typeface="Bookman Old Style" pitchFamily="18" charset="0"/>
              </a:rPr>
              <a:t> </a:t>
            </a:r>
            <a:r>
              <a:rPr lang="cs-CZ" sz="3500" dirty="0" err="1" smtClean="0">
                <a:latin typeface="Bookman Old Style" pitchFamily="18" charset="0"/>
              </a:rPr>
              <a:t>class</a:t>
            </a:r>
            <a:r>
              <a:rPr lang="cs-CZ" sz="3500" dirty="0" smtClean="0">
                <a:latin typeface="Bookman Old Style" pitchFamily="18" charset="0"/>
              </a:rPr>
              <a:t>.</a:t>
            </a:r>
            <a:endParaRPr lang="cs-CZ" sz="3500" dirty="0">
              <a:latin typeface="Bookman Old Style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2426568" cy="242656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láček 3"/>
          <p:cNvSpPr/>
          <p:nvPr/>
        </p:nvSpPr>
        <p:spPr>
          <a:xfrm>
            <a:off x="2821658" y="1307468"/>
            <a:ext cx="4126606" cy="1512168"/>
          </a:xfrm>
          <a:prstGeom prst="cloudCallout">
            <a:avLst>
              <a:gd name="adj1" fmla="val -77799"/>
              <a:gd name="adj2" fmla="val 35014"/>
            </a:avLst>
          </a:prstGeom>
          <a:ln w="38100"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b="1" i="1" dirty="0" err="1" smtClean="0">
                <a:latin typeface="Bookman Old Style" pitchFamily="18" charset="0"/>
              </a:rPr>
              <a:t>I´m</a:t>
            </a:r>
            <a:r>
              <a:rPr lang="cs-CZ" sz="2200" b="1" i="1" dirty="0" smtClean="0">
                <a:latin typeface="Bookman Old Style" pitchFamily="18" charset="0"/>
              </a:rPr>
              <a:t> Mary and</a:t>
            </a:r>
            <a:br>
              <a:rPr lang="cs-CZ" sz="2200" b="1" i="1" dirty="0" smtClean="0">
                <a:latin typeface="Bookman Old Style" pitchFamily="18" charset="0"/>
              </a:rPr>
            </a:br>
            <a:r>
              <a:rPr lang="cs-CZ" sz="2200" b="1" i="1" dirty="0" smtClean="0">
                <a:latin typeface="Bookman Old Style" pitchFamily="18" charset="0"/>
              </a:rPr>
              <a:t>I play </a:t>
            </a:r>
            <a:r>
              <a:rPr lang="cs-CZ" sz="2200" b="1" i="1" u="heavy" dirty="0" err="1" smtClean="0">
                <a:uFill>
                  <a:solidFill>
                    <a:srgbClr val="7030A0"/>
                  </a:solidFill>
                </a:uFill>
                <a:latin typeface="Bookman Old Style" pitchFamily="18" charset="0"/>
              </a:rPr>
              <a:t>the</a:t>
            </a:r>
            <a:r>
              <a:rPr lang="cs-CZ" sz="2200" b="1" i="1" dirty="0" smtClean="0">
                <a:latin typeface="Bookman Old Style" pitchFamily="18" charset="0"/>
              </a:rPr>
              <a:t> piano.</a:t>
            </a:r>
            <a:endParaRPr lang="cs-CZ" sz="2200" b="1" i="1" dirty="0">
              <a:latin typeface="Bookman Old Style" pitchFamily="18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45441" y="4055368"/>
            <a:ext cx="843528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500" dirty="0" err="1" smtClean="0">
                <a:latin typeface="Bookman Old Style" pitchFamily="18" charset="0"/>
              </a:rPr>
              <a:t>What</a:t>
            </a:r>
            <a:r>
              <a:rPr lang="cs-CZ" sz="3500" dirty="0" smtClean="0">
                <a:latin typeface="Bookman Old Style" pitchFamily="18" charset="0"/>
              </a:rPr>
              <a:t> instrument </a:t>
            </a:r>
            <a:r>
              <a:rPr lang="cs-CZ" sz="3500" dirty="0" err="1" smtClean="0">
                <a:latin typeface="Bookman Old Style" pitchFamily="18" charset="0"/>
              </a:rPr>
              <a:t>does</a:t>
            </a:r>
            <a:r>
              <a:rPr lang="cs-CZ" sz="3500" dirty="0" smtClean="0">
                <a:latin typeface="Bookman Old Style" pitchFamily="18" charset="0"/>
              </a:rPr>
              <a:t> </a:t>
            </a:r>
            <a:r>
              <a:rPr lang="cs-CZ" sz="3500" b="1" dirty="0" smtClean="0">
                <a:latin typeface="Bookman Old Style" pitchFamily="18" charset="0"/>
              </a:rPr>
              <a:t>Mary</a:t>
            </a:r>
            <a:r>
              <a:rPr lang="cs-CZ" sz="3500" dirty="0" smtClean="0">
                <a:latin typeface="Bookman Old Style" pitchFamily="18" charset="0"/>
              </a:rPr>
              <a:t> play?</a:t>
            </a:r>
            <a:endParaRPr lang="cs-CZ" sz="3500" dirty="0">
              <a:latin typeface="Bookman Old Style" pitchFamily="18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0" y="4962709"/>
            <a:ext cx="9144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500" dirty="0" err="1" smtClean="0">
                <a:latin typeface="Bookman Old Style" pitchFamily="18" charset="0"/>
              </a:rPr>
              <a:t>What</a:t>
            </a:r>
            <a:r>
              <a:rPr lang="cs-CZ" sz="3500" dirty="0" smtClean="0">
                <a:latin typeface="Bookman Old Style" pitchFamily="18" charset="0"/>
              </a:rPr>
              <a:t> instrument </a:t>
            </a:r>
            <a:r>
              <a:rPr lang="cs-CZ" sz="3500" dirty="0" err="1" smtClean="0">
                <a:latin typeface="Bookman Old Style" pitchFamily="18" charset="0"/>
              </a:rPr>
              <a:t>would</a:t>
            </a:r>
            <a:r>
              <a:rPr lang="cs-CZ" sz="3500" dirty="0" smtClean="0">
                <a:latin typeface="Bookman Old Style" pitchFamily="18" charset="0"/>
              </a:rPr>
              <a:t> </a:t>
            </a:r>
            <a:r>
              <a:rPr lang="cs-CZ" sz="3500" b="1" dirty="0" err="1" smtClean="0">
                <a:latin typeface="Bookman Old Style" pitchFamily="18" charset="0"/>
              </a:rPr>
              <a:t>you</a:t>
            </a:r>
            <a:r>
              <a:rPr lang="cs-CZ" sz="3500" dirty="0" smtClean="0">
                <a:latin typeface="Bookman Old Style" pitchFamily="18" charset="0"/>
              </a:rPr>
              <a:t> </a:t>
            </a:r>
            <a:r>
              <a:rPr lang="cs-CZ" sz="3500" dirty="0" err="1" smtClean="0">
                <a:latin typeface="Bookman Old Style" pitchFamily="18" charset="0"/>
              </a:rPr>
              <a:t>like</a:t>
            </a:r>
            <a:r>
              <a:rPr lang="cs-CZ" sz="3500" dirty="0" smtClean="0">
                <a:latin typeface="Bookman Old Style" pitchFamily="18" charset="0"/>
              </a:rPr>
              <a:t> to play?</a:t>
            </a:r>
            <a:endParaRPr lang="cs-CZ" sz="35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6585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drumroll.wav"/>
          </p:stSnd>
        </p:sndAc>
      </p:transition>
    </mc:Choice>
    <mc:Fallback xmlns="">
      <p:transition spd="slow">
        <p:fade/>
        <p:sndAc>
          <p:stSnd>
            <p:snd r:embed="rId4" name="drumroll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i="1" dirty="0" err="1" smtClean="0">
                <a:latin typeface="Bookman Old Style" pitchFamily="18" charset="0"/>
              </a:rPr>
              <a:t>Can</a:t>
            </a:r>
            <a:r>
              <a:rPr lang="cs-CZ" i="1" dirty="0" smtClean="0">
                <a:latin typeface="Bookman Old Style" pitchFamily="18" charset="0"/>
              </a:rPr>
              <a:t> </a:t>
            </a:r>
            <a:r>
              <a:rPr lang="cs-CZ" i="1" dirty="0" err="1" smtClean="0">
                <a:latin typeface="Bookman Old Style" pitchFamily="18" charset="0"/>
              </a:rPr>
              <a:t>you</a:t>
            </a:r>
            <a:r>
              <a:rPr lang="cs-CZ" i="1" dirty="0" smtClean="0">
                <a:latin typeface="Bookman Old Style" pitchFamily="18" charset="0"/>
              </a:rPr>
              <a:t> </a:t>
            </a:r>
            <a:r>
              <a:rPr lang="cs-CZ" i="1" dirty="0" err="1" smtClean="0">
                <a:latin typeface="Bookman Old Style" pitchFamily="18" charset="0"/>
              </a:rPr>
              <a:t>name</a:t>
            </a:r>
            <a:r>
              <a:rPr lang="cs-CZ" i="1" dirty="0" smtClean="0">
                <a:latin typeface="Bookman Old Style" pitchFamily="18" charset="0"/>
              </a:rPr>
              <a:t> these musical </a:t>
            </a:r>
            <a:r>
              <a:rPr lang="cs-CZ" i="1" dirty="0" err="1" smtClean="0">
                <a:latin typeface="Bookman Old Style" pitchFamily="18" charset="0"/>
              </a:rPr>
              <a:t>instruments</a:t>
            </a:r>
            <a:r>
              <a:rPr lang="cs-CZ" i="1" dirty="0" smtClean="0">
                <a:latin typeface="Bookman Old Style" pitchFamily="18" charset="0"/>
              </a:rPr>
              <a:t>?</a:t>
            </a:r>
            <a:endParaRPr lang="cs-CZ" i="1" dirty="0">
              <a:latin typeface="Bookman Old Style" pitchFamily="18" charset="0"/>
            </a:endParaRPr>
          </a:p>
        </p:txBody>
      </p:sp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1277" y="4182545"/>
            <a:ext cx="2520000" cy="252000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12976"/>
            <a:ext cx="2520000" cy="252000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1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492896"/>
            <a:ext cx="2520000" cy="252000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772816"/>
            <a:ext cx="2520000" cy="252000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7555"/>
            <a:ext cx="2520000" cy="252000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Vývojový diagram: dokument 4"/>
          <p:cNvSpPr/>
          <p:nvPr/>
        </p:nvSpPr>
        <p:spPr>
          <a:xfrm>
            <a:off x="6064410" y="6245352"/>
            <a:ext cx="1836064" cy="612648"/>
          </a:xfrm>
          <a:prstGeom prst="flowChartDocumen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b="1" dirty="0" err="1" smtClean="0">
                <a:latin typeface="Bookman Old Style" pitchFamily="18" charset="0"/>
              </a:rPr>
              <a:t>guitar</a:t>
            </a:r>
            <a:endParaRPr lang="cs-CZ" sz="2500" b="1" dirty="0">
              <a:latin typeface="Bookman Old Style" pitchFamily="18" charset="0"/>
            </a:endParaRPr>
          </a:p>
        </p:txBody>
      </p:sp>
      <p:sp>
        <p:nvSpPr>
          <p:cNvPr id="24" name="Vývojový diagram: dokument 23"/>
          <p:cNvSpPr/>
          <p:nvPr/>
        </p:nvSpPr>
        <p:spPr>
          <a:xfrm>
            <a:off x="4404589" y="5327096"/>
            <a:ext cx="2302697" cy="612648"/>
          </a:xfrm>
          <a:prstGeom prst="flowChartDocumen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latin typeface="Bookman Old Style" pitchFamily="18" charset="0"/>
              </a:rPr>
              <a:t>bass (</a:t>
            </a:r>
            <a:r>
              <a:rPr lang="cs-CZ" sz="2500" b="1" dirty="0" err="1" smtClean="0">
                <a:latin typeface="Bookman Old Style" pitchFamily="18" charset="0"/>
              </a:rPr>
              <a:t>guitar</a:t>
            </a:r>
            <a:r>
              <a:rPr lang="cs-CZ" sz="2500" b="1" dirty="0" smtClean="0">
                <a:latin typeface="Bookman Old Style" pitchFamily="18" charset="0"/>
              </a:rPr>
              <a:t>)</a:t>
            </a:r>
            <a:endParaRPr lang="cs-CZ" sz="2500" b="1" dirty="0">
              <a:latin typeface="Bookman Old Style" pitchFamily="18" charset="0"/>
            </a:endParaRPr>
          </a:p>
        </p:txBody>
      </p:sp>
      <p:sp>
        <p:nvSpPr>
          <p:cNvPr id="25" name="Vývojový diagram: dokument 24"/>
          <p:cNvSpPr/>
          <p:nvPr/>
        </p:nvSpPr>
        <p:spPr>
          <a:xfrm>
            <a:off x="0" y="3138320"/>
            <a:ext cx="1836064" cy="612648"/>
          </a:xfrm>
          <a:prstGeom prst="flowChartDocumen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latin typeface="Bookman Old Style" pitchFamily="18" charset="0"/>
              </a:rPr>
              <a:t>piano</a:t>
            </a:r>
            <a:endParaRPr lang="cs-CZ" sz="2500" b="1" dirty="0">
              <a:latin typeface="Bookman Old Style" pitchFamily="18" charset="0"/>
            </a:endParaRPr>
          </a:p>
        </p:txBody>
      </p:sp>
      <p:sp>
        <p:nvSpPr>
          <p:cNvPr id="26" name="Vývojový diagram: dokument 25"/>
          <p:cNvSpPr/>
          <p:nvPr/>
        </p:nvSpPr>
        <p:spPr>
          <a:xfrm>
            <a:off x="1547664" y="3829298"/>
            <a:ext cx="1836064" cy="612648"/>
          </a:xfrm>
          <a:prstGeom prst="flowChartDocumen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b="1" dirty="0" err="1" smtClean="0">
                <a:latin typeface="Bookman Old Style" pitchFamily="18" charset="0"/>
              </a:rPr>
              <a:t>violin</a:t>
            </a:r>
            <a:endParaRPr lang="cs-CZ" sz="2500" b="1" dirty="0">
              <a:latin typeface="Bookman Old Style" pitchFamily="18" charset="0"/>
            </a:endParaRPr>
          </a:p>
        </p:txBody>
      </p:sp>
      <p:sp>
        <p:nvSpPr>
          <p:cNvPr id="27" name="Vývojový diagram: dokument 26"/>
          <p:cNvSpPr/>
          <p:nvPr/>
        </p:nvSpPr>
        <p:spPr>
          <a:xfrm>
            <a:off x="3203848" y="4581128"/>
            <a:ext cx="1836064" cy="612648"/>
          </a:xfrm>
          <a:prstGeom prst="flowChartDocumen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b="1" dirty="0" err="1" smtClean="0">
                <a:latin typeface="Bookman Old Style" pitchFamily="18" charset="0"/>
              </a:rPr>
              <a:t>drums</a:t>
            </a:r>
            <a:endParaRPr lang="cs-CZ" sz="2500" b="1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797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drumroll.wav"/>
          </p:stSnd>
        </p:sndAc>
      </p:transition>
    </mc:Choice>
    <mc:Fallback xmlns="">
      <p:transition spd="slow">
        <p:fade/>
        <p:sndAc>
          <p:stSnd>
            <p:snd r:embed="rId8" name="drumroll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1000"/>
                            </p:stCondLst>
                            <p:childTnLst>
                              <p:par>
                                <p:cTn id="10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500"/>
                            </p:stCondLst>
                            <p:childTnLst>
                              <p:par>
                                <p:cTn id="10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i="1" dirty="0" err="1" smtClean="0">
                <a:latin typeface="Bookman Old Style" pitchFamily="18" charset="0"/>
              </a:rPr>
              <a:t>Can</a:t>
            </a:r>
            <a:r>
              <a:rPr lang="cs-CZ" i="1" dirty="0" smtClean="0">
                <a:latin typeface="Bookman Old Style" pitchFamily="18" charset="0"/>
              </a:rPr>
              <a:t> </a:t>
            </a:r>
            <a:r>
              <a:rPr lang="cs-CZ" i="1" dirty="0" err="1" smtClean="0">
                <a:latin typeface="Bookman Old Style" pitchFamily="18" charset="0"/>
              </a:rPr>
              <a:t>you</a:t>
            </a:r>
            <a:r>
              <a:rPr lang="cs-CZ" i="1" dirty="0" smtClean="0">
                <a:latin typeface="Bookman Old Style" pitchFamily="18" charset="0"/>
              </a:rPr>
              <a:t> </a:t>
            </a:r>
            <a:r>
              <a:rPr lang="cs-CZ" i="1" dirty="0" err="1" smtClean="0">
                <a:latin typeface="Bookman Old Style" pitchFamily="18" charset="0"/>
              </a:rPr>
              <a:t>name</a:t>
            </a:r>
            <a:r>
              <a:rPr lang="cs-CZ" i="1" dirty="0" smtClean="0">
                <a:latin typeface="Bookman Old Style" pitchFamily="18" charset="0"/>
              </a:rPr>
              <a:t> these musical </a:t>
            </a:r>
            <a:r>
              <a:rPr lang="cs-CZ" i="1" dirty="0" err="1" smtClean="0">
                <a:latin typeface="Bookman Old Style" pitchFamily="18" charset="0"/>
              </a:rPr>
              <a:t>instruments</a:t>
            </a:r>
            <a:r>
              <a:rPr lang="cs-CZ" i="1" dirty="0" smtClean="0">
                <a:latin typeface="Bookman Old Style" pitchFamily="18" charset="0"/>
              </a:rPr>
              <a:t>?</a:t>
            </a:r>
            <a:endParaRPr lang="cs-CZ" i="1" dirty="0">
              <a:latin typeface="Bookman Old Style" pitchFamily="18" charset="0"/>
            </a:endParaRPr>
          </a:p>
        </p:txBody>
      </p:sp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11277" y="4182545"/>
            <a:ext cx="2520000" cy="252000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48064" y="3212976"/>
            <a:ext cx="2520000" cy="252000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1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79912" y="2492896"/>
            <a:ext cx="2520000" cy="252000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23728" y="1772816"/>
            <a:ext cx="2520000" cy="252000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1520" y="1167555"/>
            <a:ext cx="2520000" cy="252000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Vývojový diagram: dokument 4"/>
          <p:cNvSpPr/>
          <p:nvPr/>
        </p:nvSpPr>
        <p:spPr>
          <a:xfrm>
            <a:off x="5796136" y="6245352"/>
            <a:ext cx="2104338" cy="612648"/>
          </a:xfrm>
          <a:prstGeom prst="flowChartDocumen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b="1" dirty="0" err="1" smtClean="0">
                <a:latin typeface="Bookman Old Style" pitchFamily="18" charset="0"/>
              </a:rPr>
              <a:t>contrabass</a:t>
            </a:r>
            <a:endParaRPr lang="cs-CZ" sz="2500" b="1" dirty="0">
              <a:latin typeface="Bookman Old Style" pitchFamily="18" charset="0"/>
            </a:endParaRPr>
          </a:p>
        </p:txBody>
      </p:sp>
      <p:sp>
        <p:nvSpPr>
          <p:cNvPr id="24" name="Vývojový diagram: dokument 23"/>
          <p:cNvSpPr/>
          <p:nvPr/>
        </p:nvSpPr>
        <p:spPr>
          <a:xfrm>
            <a:off x="4860032" y="5327096"/>
            <a:ext cx="1847254" cy="612648"/>
          </a:xfrm>
          <a:prstGeom prst="flowChartDocumen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b="1" dirty="0" err="1" smtClean="0">
                <a:latin typeface="Bookman Old Style" pitchFamily="18" charset="0"/>
              </a:rPr>
              <a:t>harp</a:t>
            </a:r>
            <a:endParaRPr lang="cs-CZ" sz="2500" b="1" dirty="0">
              <a:latin typeface="Bookman Old Style" pitchFamily="18" charset="0"/>
            </a:endParaRPr>
          </a:p>
        </p:txBody>
      </p:sp>
      <p:sp>
        <p:nvSpPr>
          <p:cNvPr id="25" name="Vývojový diagram: dokument 24"/>
          <p:cNvSpPr/>
          <p:nvPr/>
        </p:nvSpPr>
        <p:spPr>
          <a:xfrm>
            <a:off x="0" y="3138320"/>
            <a:ext cx="1836064" cy="612648"/>
          </a:xfrm>
          <a:prstGeom prst="flowChartDocumen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b="1" dirty="0" err="1" smtClean="0">
                <a:latin typeface="Bookman Old Style" pitchFamily="18" charset="0"/>
              </a:rPr>
              <a:t>flute</a:t>
            </a:r>
            <a:endParaRPr lang="cs-CZ" sz="2500" b="1" dirty="0">
              <a:latin typeface="Bookman Old Style" pitchFamily="18" charset="0"/>
            </a:endParaRPr>
          </a:p>
        </p:txBody>
      </p:sp>
      <p:sp>
        <p:nvSpPr>
          <p:cNvPr id="26" name="Vývojový diagram: dokument 25"/>
          <p:cNvSpPr/>
          <p:nvPr/>
        </p:nvSpPr>
        <p:spPr>
          <a:xfrm>
            <a:off x="683568" y="3829298"/>
            <a:ext cx="2700160" cy="612648"/>
          </a:xfrm>
          <a:prstGeom prst="flowChartDocumen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latin typeface="Bookman Old Style" pitchFamily="18" charset="0"/>
              </a:rPr>
              <a:t>trumpet (</a:t>
            </a:r>
            <a:r>
              <a:rPr lang="cs-CZ" sz="2500" b="1" dirty="0" err="1" smtClean="0">
                <a:latin typeface="Bookman Old Style" pitchFamily="18" charset="0"/>
              </a:rPr>
              <a:t>horn</a:t>
            </a:r>
            <a:r>
              <a:rPr lang="cs-CZ" sz="2500" b="1" dirty="0" smtClean="0">
                <a:latin typeface="Bookman Old Style" pitchFamily="18" charset="0"/>
              </a:rPr>
              <a:t>)</a:t>
            </a:r>
            <a:endParaRPr lang="cs-CZ" sz="2500" b="1" dirty="0">
              <a:latin typeface="Bookman Old Style" pitchFamily="18" charset="0"/>
            </a:endParaRPr>
          </a:p>
        </p:txBody>
      </p:sp>
      <p:sp>
        <p:nvSpPr>
          <p:cNvPr id="27" name="Vývojový diagram: dokument 26"/>
          <p:cNvSpPr/>
          <p:nvPr/>
        </p:nvSpPr>
        <p:spPr>
          <a:xfrm>
            <a:off x="3203848" y="4581128"/>
            <a:ext cx="1836064" cy="612648"/>
          </a:xfrm>
          <a:prstGeom prst="flowChartDocumen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b="1" dirty="0" err="1" smtClean="0">
                <a:latin typeface="Bookman Old Style" pitchFamily="18" charset="0"/>
              </a:rPr>
              <a:t>clarinet</a:t>
            </a:r>
            <a:endParaRPr lang="cs-CZ" sz="2500" b="1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5324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drumroll.wav"/>
          </p:stSnd>
        </p:sndAc>
      </p:transition>
    </mc:Choice>
    <mc:Fallback xmlns="">
      <p:transition spd="slow">
        <p:fade/>
        <p:sndAc>
          <p:stSnd>
            <p:snd r:embed="rId8" name="drumroll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1000"/>
                            </p:stCondLst>
                            <p:childTnLst>
                              <p:par>
                                <p:cTn id="10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500"/>
                            </p:stCondLst>
                            <p:childTnLst>
                              <p:par>
                                <p:cTn id="10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9036496" cy="5890666"/>
          </a:xfrm>
        </p:spPr>
        <p:txBody>
          <a:bodyPr>
            <a:normAutofit fontScale="90000"/>
          </a:bodyPr>
          <a:lstStyle/>
          <a:p>
            <a:pPr algn="l"/>
            <a:r>
              <a:rPr lang="cs-CZ" sz="3000" b="1" dirty="0" smtClean="0">
                <a:latin typeface="Bookman Old Style" pitchFamily="18" charset="0"/>
              </a:rPr>
              <a:t>A </a:t>
            </a:r>
            <a:r>
              <a:rPr lang="cs-CZ" sz="3000" b="1" dirty="0" err="1" smtClean="0">
                <a:latin typeface="Bookman Old Style" pitchFamily="18" charset="0"/>
              </a:rPr>
              <a:t>class</a:t>
            </a:r>
            <a:r>
              <a:rPr lang="cs-CZ" sz="3000" b="1" dirty="0" smtClean="0">
                <a:latin typeface="Bookman Old Style" pitchFamily="18" charset="0"/>
              </a:rPr>
              <a:t> </a:t>
            </a:r>
            <a:r>
              <a:rPr lang="cs-CZ" sz="3000" b="1" dirty="0" err="1" smtClean="0">
                <a:latin typeface="Bookman Old Style" pitchFamily="18" charset="0"/>
              </a:rPr>
              <a:t>survey</a:t>
            </a:r>
            <a:r>
              <a:rPr lang="cs-CZ" sz="3000" b="1" dirty="0" smtClean="0">
                <a:latin typeface="Bookman Old Style" pitchFamily="18" charset="0"/>
              </a:rPr>
              <a:t/>
            </a:r>
            <a:br>
              <a:rPr lang="cs-CZ" sz="3000" b="1" dirty="0" smtClean="0">
                <a:latin typeface="Bookman Old Style" pitchFamily="18" charset="0"/>
              </a:rPr>
            </a:br>
            <a:r>
              <a:rPr lang="cs-CZ" sz="3000" dirty="0" smtClean="0">
                <a:latin typeface="Bookman Old Style" pitchFamily="18" charset="0"/>
              </a:rPr>
              <a:t/>
            </a:r>
            <a:br>
              <a:rPr lang="cs-CZ" sz="3000" dirty="0" smtClean="0">
                <a:latin typeface="Bookman Old Style" pitchFamily="18" charset="0"/>
              </a:rPr>
            </a:br>
            <a:r>
              <a:rPr lang="cs-CZ" sz="3000" i="1" dirty="0" err="1" smtClean="0">
                <a:latin typeface="Bookman Old Style" pitchFamily="18" charset="0"/>
              </a:rPr>
              <a:t>Now</a:t>
            </a:r>
            <a:r>
              <a:rPr lang="cs-CZ" sz="3000" i="1" dirty="0" smtClean="0">
                <a:latin typeface="Bookman Old Style" pitchFamily="18" charset="0"/>
              </a:rPr>
              <a:t> do a </a:t>
            </a:r>
            <a:r>
              <a:rPr lang="cs-CZ" sz="3000" i="1" dirty="0" err="1" smtClean="0">
                <a:latin typeface="Bookman Old Style" pitchFamily="18" charset="0"/>
              </a:rPr>
              <a:t>class</a:t>
            </a:r>
            <a:r>
              <a:rPr lang="cs-CZ" sz="3000" i="1" dirty="0" smtClean="0">
                <a:latin typeface="Bookman Old Style" pitchFamily="18" charset="0"/>
              </a:rPr>
              <a:t> </a:t>
            </a:r>
            <a:r>
              <a:rPr lang="cs-CZ" sz="3000" i="1" dirty="0" err="1" smtClean="0">
                <a:latin typeface="Bookman Old Style" pitchFamily="18" charset="0"/>
              </a:rPr>
              <a:t>survey</a:t>
            </a:r>
            <a:r>
              <a:rPr lang="cs-CZ" sz="3000" i="1" dirty="0" smtClean="0">
                <a:latin typeface="Bookman Old Style" pitchFamily="18" charset="0"/>
              </a:rPr>
              <a:t>. </a:t>
            </a:r>
            <a:r>
              <a:rPr lang="cs-CZ" sz="3000" i="1" dirty="0" err="1" smtClean="0">
                <a:latin typeface="Bookman Old Style" pitchFamily="18" charset="0"/>
              </a:rPr>
              <a:t>Find</a:t>
            </a:r>
            <a:r>
              <a:rPr lang="cs-CZ" sz="3000" i="1" dirty="0" smtClean="0">
                <a:latin typeface="Bookman Old Style" pitchFamily="18" charset="0"/>
              </a:rPr>
              <a:t> </a:t>
            </a:r>
            <a:r>
              <a:rPr lang="cs-CZ" sz="3000" i="1" dirty="0" err="1" smtClean="0">
                <a:latin typeface="Bookman Old Style" pitchFamily="18" charset="0"/>
              </a:rPr>
              <a:t>out</a:t>
            </a:r>
            <a:r>
              <a:rPr lang="cs-CZ" sz="3000" i="1" dirty="0" smtClean="0">
                <a:latin typeface="Bookman Old Style" pitchFamily="18" charset="0"/>
              </a:rPr>
              <a:t> </a:t>
            </a:r>
            <a:r>
              <a:rPr lang="cs-CZ" sz="3000" i="1" dirty="0" err="1" smtClean="0">
                <a:latin typeface="Bookman Old Style" pitchFamily="18" charset="0"/>
              </a:rPr>
              <a:t>how</a:t>
            </a:r>
            <a:r>
              <a:rPr lang="cs-CZ" sz="3000" i="1" dirty="0" smtClean="0">
                <a:latin typeface="Bookman Old Style" pitchFamily="18" charset="0"/>
              </a:rPr>
              <a:t> many </a:t>
            </a:r>
            <a:r>
              <a:rPr lang="cs-CZ" sz="3000" i="1" dirty="0" err="1" smtClean="0">
                <a:latin typeface="Bookman Old Style" pitchFamily="18" charset="0"/>
              </a:rPr>
              <a:t>students</a:t>
            </a:r>
            <a:r>
              <a:rPr lang="cs-CZ" sz="3000" i="1" dirty="0" smtClean="0">
                <a:latin typeface="Bookman Old Style" pitchFamily="18" charset="0"/>
              </a:rPr>
              <a:t>:</a:t>
            </a:r>
            <a:br>
              <a:rPr lang="cs-CZ" sz="3000" i="1" dirty="0" smtClean="0">
                <a:latin typeface="Bookman Old Style" pitchFamily="18" charset="0"/>
              </a:rPr>
            </a:br>
            <a:r>
              <a:rPr lang="cs-CZ" sz="3000" i="1" dirty="0" smtClean="0">
                <a:latin typeface="Bookman Old Style" pitchFamily="18" charset="0"/>
              </a:rPr>
              <a:t/>
            </a:r>
            <a:br>
              <a:rPr lang="cs-CZ" sz="3000" i="1" dirty="0" smtClean="0">
                <a:latin typeface="Bookman Old Style" pitchFamily="18" charset="0"/>
              </a:rPr>
            </a:br>
            <a:r>
              <a:rPr lang="cs-CZ" sz="3000" dirty="0" smtClean="0">
                <a:latin typeface="Bookman Old Style" pitchFamily="18" charset="0"/>
              </a:rPr>
              <a:t>a) play </a:t>
            </a:r>
            <a:r>
              <a:rPr lang="cs-CZ" sz="3000" dirty="0" err="1" smtClean="0">
                <a:latin typeface="Bookman Old Style" pitchFamily="18" charset="0"/>
              </a:rPr>
              <a:t>the</a:t>
            </a:r>
            <a:r>
              <a:rPr lang="cs-CZ" sz="3000" dirty="0" smtClean="0">
                <a:latin typeface="Bookman Old Style" pitchFamily="18" charset="0"/>
              </a:rPr>
              <a:t> musical instrument and </a:t>
            </a:r>
            <a:r>
              <a:rPr lang="cs-CZ" sz="3000" dirty="0" err="1" smtClean="0">
                <a:latin typeface="Bookman Old Style" pitchFamily="18" charset="0"/>
              </a:rPr>
              <a:t>which</a:t>
            </a:r>
            <a:r>
              <a:rPr lang="cs-CZ" sz="3000" dirty="0" smtClean="0">
                <a:latin typeface="Bookman Old Style" pitchFamily="18" charset="0"/>
              </a:rPr>
              <a:t> </a:t>
            </a:r>
            <a:r>
              <a:rPr lang="cs-CZ" sz="3000" dirty="0" err="1" smtClean="0">
                <a:latin typeface="Bookman Old Style" pitchFamily="18" charset="0"/>
              </a:rPr>
              <a:t>one</a:t>
            </a:r>
            <a:r>
              <a:rPr lang="cs-CZ" sz="3000" dirty="0" smtClean="0">
                <a:latin typeface="Bookman Old Style" pitchFamily="18" charset="0"/>
              </a:rPr>
              <a:t>,</a:t>
            </a:r>
            <a:br>
              <a:rPr lang="cs-CZ" sz="3000" dirty="0" smtClean="0">
                <a:latin typeface="Bookman Old Style" pitchFamily="18" charset="0"/>
              </a:rPr>
            </a:br>
            <a:r>
              <a:rPr lang="cs-CZ" sz="3000" dirty="0" smtClean="0">
                <a:latin typeface="Bookman Old Style" pitchFamily="18" charset="0"/>
              </a:rPr>
              <a:t>b) </a:t>
            </a:r>
            <a:r>
              <a:rPr lang="cs-CZ" sz="3000" dirty="0" err="1" smtClean="0">
                <a:latin typeface="Bookman Old Style" pitchFamily="18" charset="0"/>
              </a:rPr>
              <a:t>sing</a:t>
            </a:r>
            <a:r>
              <a:rPr lang="cs-CZ" sz="3000" dirty="0" smtClean="0">
                <a:latin typeface="Bookman Old Style" pitchFamily="18" charset="0"/>
              </a:rPr>
              <a:t> in a </a:t>
            </a:r>
            <a:r>
              <a:rPr lang="cs-CZ" sz="3000" dirty="0" err="1" smtClean="0">
                <a:latin typeface="Bookman Old Style" pitchFamily="18" charset="0"/>
              </a:rPr>
              <a:t>choir</a:t>
            </a:r>
            <a:r>
              <a:rPr lang="cs-CZ" sz="3000" dirty="0" smtClean="0">
                <a:latin typeface="Bookman Old Style" pitchFamily="18" charset="0"/>
              </a:rPr>
              <a:t>,</a:t>
            </a:r>
            <a:br>
              <a:rPr lang="cs-CZ" sz="3000" dirty="0" smtClean="0">
                <a:latin typeface="Bookman Old Style" pitchFamily="18" charset="0"/>
              </a:rPr>
            </a:br>
            <a:r>
              <a:rPr lang="cs-CZ" sz="3000" dirty="0" smtClean="0">
                <a:latin typeface="Bookman Old Style" pitchFamily="18" charset="0"/>
              </a:rPr>
              <a:t>c) </a:t>
            </a:r>
            <a:r>
              <a:rPr lang="cs-CZ" sz="3000" dirty="0" err="1" smtClean="0">
                <a:latin typeface="Bookman Old Style" pitchFamily="18" charset="0"/>
              </a:rPr>
              <a:t>have</a:t>
            </a:r>
            <a:r>
              <a:rPr lang="cs-CZ" sz="3000" dirty="0" smtClean="0">
                <a:latin typeface="Bookman Old Style" pitchFamily="18" charset="0"/>
              </a:rPr>
              <a:t> a musical </a:t>
            </a:r>
            <a:r>
              <a:rPr lang="cs-CZ" sz="3000" dirty="0" err="1" smtClean="0">
                <a:latin typeface="Bookman Old Style" pitchFamily="18" charset="0"/>
              </a:rPr>
              <a:t>ear</a:t>
            </a:r>
            <a:r>
              <a:rPr lang="cs-CZ" sz="3000" dirty="0" smtClean="0">
                <a:latin typeface="Bookman Old Style" pitchFamily="18" charset="0"/>
              </a:rPr>
              <a:t>,</a:t>
            </a:r>
            <a:br>
              <a:rPr lang="cs-CZ" sz="3000" dirty="0" smtClean="0">
                <a:latin typeface="Bookman Old Style" pitchFamily="18" charset="0"/>
              </a:rPr>
            </a:br>
            <a:r>
              <a:rPr lang="cs-CZ" sz="3000" dirty="0" smtClean="0">
                <a:latin typeface="Bookman Old Style" pitchFamily="18" charset="0"/>
              </a:rPr>
              <a:t>d) </a:t>
            </a:r>
            <a:r>
              <a:rPr lang="cs-CZ" sz="3000" dirty="0" err="1" smtClean="0">
                <a:latin typeface="Bookman Old Style" pitchFamily="18" charset="0"/>
              </a:rPr>
              <a:t>want</a:t>
            </a:r>
            <a:r>
              <a:rPr lang="cs-CZ" sz="3000" dirty="0" smtClean="0">
                <a:latin typeface="Bookman Old Style" pitchFamily="18" charset="0"/>
              </a:rPr>
              <a:t> to </a:t>
            </a:r>
            <a:r>
              <a:rPr lang="cs-CZ" sz="3000" dirty="0" err="1" smtClean="0">
                <a:latin typeface="Bookman Old Style" pitchFamily="18" charset="0"/>
              </a:rPr>
              <a:t>be</a:t>
            </a:r>
            <a:r>
              <a:rPr lang="cs-CZ" sz="3000" dirty="0" smtClean="0">
                <a:latin typeface="Bookman Old Style" pitchFamily="18" charset="0"/>
              </a:rPr>
              <a:t> a </a:t>
            </a:r>
            <a:r>
              <a:rPr lang="cs-CZ" sz="3000" dirty="0" err="1" smtClean="0">
                <a:latin typeface="Bookman Old Style" pitchFamily="18" charset="0"/>
              </a:rPr>
              <a:t>singer</a:t>
            </a:r>
            <a:r>
              <a:rPr lang="cs-CZ" sz="3000" dirty="0" smtClean="0">
                <a:latin typeface="Bookman Old Style" pitchFamily="18" charset="0"/>
              </a:rPr>
              <a:t>,</a:t>
            </a:r>
            <a:br>
              <a:rPr lang="cs-CZ" sz="3000" dirty="0" smtClean="0">
                <a:latin typeface="Bookman Old Style" pitchFamily="18" charset="0"/>
              </a:rPr>
            </a:br>
            <a:r>
              <a:rPr lang="cs-CZ" sz="3000" dirty="0" smtClean="0">
                <a:latin typeface="Bookman Old Style" pitchFamily="18" charset="0"/>
              </a:rPr>
              <a:t>e) listen to music </a:t>
            </a:r>
            <a:r>
              <a:rPr lang="cs-CZ" sz="3000" dirty="0" err="1" smtClean="0">
                <a:latin typeface="Bookman Old Style" pitchFamily="18" charset="0"/>
              </a:rPr>
              <a:t>every</a:t>
            </a:r>
            <a:r>
              <a:rPr lang="cs-CZ" sz="3000" dirty="0" smtClean="0">
                <a:latin typeface="Bookman Old Style" pitchFamily="18" charset="0"/>
              </a:rPr>
              <a:t> </a:t>
            </a:r>
            <a:r>
              <a:rPr lang="cs-CZ" sz="3000" dirty="0" err="1" smtClean="0">
                <a:latin typeface="Bookman Old Style" pitchFamily="18" charset="0"/>
              </a:rPr>
              <a:t>day</a:t>
            </a:r>
            <a:r>
              <a:rPr lang="cs-CZ" sz="3000" dirty="0" smtClean="0">
                <a:latin typeface="Bookman Old Style" pitchFamily="18" charset="0"/>
              </a:rPr>
              <a:t>,</a:t>
            </a:r>
            <a:br>
              <a:rPr lang="cs-CZ" sz="3000" dirty="0" smtClean="0">
                <a:latin typeface="Bookman Old Style" pitchFamily="18" charset="0"/>
              </a:rPr>
            </a:br>
            <a:r>
              <a:rPr lang="cs-CZ" sz="3000" dirty="0" smtClean="0">
                <a:latin typeface="Bookman Old Style" pitchFamily="18" charset="0"/>
              </a:rPr>
              <a:t>f) </a:t>
            </a:r>
            <a:r>
              <a:rPr lang="cs-CZ" sz="3000" dirty="0" err="1" smtClean="0">
                <a:latin typeface="Bookman Old Style" pitchFamily="18" charset="0"/>
              </a:rPr>
              <a:t>don´t</a:t>
            </a:r>
            <a:r>
              <a:rPr lang="cs-CZ" sz="3000" dirty="0" smtClean="0">
                <a:latin typeface="Bookman Old Style" pitchFamily="18" charset="0"/>
              </a:rPr>
              <a:t> </a:t>
            </a:r>
            <a:r>
              <a:rPr lang="cs-CZ" sz="3000" dirty="0" err="1" smtClean="0">
                <a:latin typeface="Bookman Old Style" pitchFamily="18" charset="0"/>
              </a:rPr>
              <a:t>like</a:t>
            </a:r>
            <a:r>
              <a:rPr lang="cs-CZ" sz="3000" dirty="0" smtClean="0">
                <a:latin typeface="Bookman Old Style" pitchFamily="18" charset="0"/>
              </a:rPr>
              <a:t> music </a:t>
            </a:r>
            <a:r>
              <a:rPr lang="cs-CZ" sz="3000" dirty="0" err="1" smtClean="0">
                <a:latin typeface="Bookman Old Style" pitchFamily="18" charset="0"/>
              </a:rPr>
              <a:t>at</a:t>
            </a:r>
            <a:r>
              <a:rPr lang="cs-CZ" sz="3000" dirty="0" smtClean="0">
                <a:latin typeface="Bookman Old Style" pitchFamily="18" charset="0"/>
              </a:rPr>
              <a:t> </a:t>
            </a:r>
            <a:r>
              <a:rPr lang="cs-CZ" sz="3000" dirty="0" err="1" smtClean="0">
                <a:latin typeface="Bookman Old Style" pitchFamily="18" charset="0"/>
              </a:rPr>
              <a:t>all</a:t>
            </a:r>
            <a:r>
              <a:rPr lang="cs-CZ" sz="3000" dirty="0" smtClean="0">
                <a:latin typeface="Bookman Old Style" pitchFamily="18" charset="0"/>
              </a:rPr>
              <a:t>.</a:t>
            </a:r>
            <a:br>
              <a:rPr lang="cs-CZ" sz="3000" dirty="0" smtClean="0">
                <a:latin typeface="Bookman Old Style" pitchFamily="18" charset="0"/>
              </a:rPr>
            </a:br>
            <a:r>
              <a:rPr lang="cs-CZ" sz="3000" dirty="0">
                <a:latin typeface="Bookman Old Style" pitchFamily="18" charset="0"/>
              </a:rPr>
              <a:t/>
            </a:r>
            <a:br>
              <a:rPr lang="cs-CZ" sz="3000" dirty="0">
                <a:latin typeface="Bookman Old Style" pitchFamily="18" charset="0"/>
              </a:rPr>
            </a:br>
            <a:r>
              <a:rPr lang="cs-CZ" sz="3000" i="1" dirty="0" err="1" smtClean="0">
                <a:latin typeface="Bookman Old Style" pitchFamily="18" charset="0"/>
              </a:rPr>
              <a:t>Tell</a:t>
            </a:r>
            <a:r>
              <a:rPr lang="cs-CZ" sz="3000" i="1" dirty="0" smtClean="0">
                <a:latin typeface="Bookman Old Style" pitchFamily="18" charset="0"/>
              </a:rPr>
              <a:t> </a:t>
            </a:r>
            <a:r>
              <a:rPr lang="cs-CZ" sz="3000" i="1" dirty="0" err="1" smtClean="0">
                <a:latin typeface="Bookman Old Style" pitchFamily="18" charset="0"/>
              </a:rPr>
              <a:t>the</a:t>
            </a:r>
            <a:r>
              <a:rPr lang="cs-CZ" sz="3000" i="1" dirty="0" smtClean="0">
                <a:latin typeface="Bookman Old Style" pitchFamily="18" charset="0"/>
              </a:rPr>
              <a:t> </a:t>
            </a:r>
            <a:r>
              <a:rPr lang="cs-CZ" sz="3000" i="1" dirty="0" err="1" smtClean="0">
                <a:latin typeface="Bookman Old Style" pitchFamily="18" charset="0"/>
              </a:rPr>
              <a:t>survey</a:t>
            </a:r>
            <a:r>
              <a:rPr lang="cs-CZ" sz="3000" i="1" dirty="0" smtClean="0">
                <a:latin typeface="Bookman Old Style" pitchFamily="18" charset="0"/>
              </a:rPr>
              <a:t> </a:t>
            </a:r>
            <a:r>
              <a:rPr lang="cs-CZ" sz="3000" i="1" dirty="0" err="1" smtClean="0">
                <a:latin typeface="Bookman Old Style" pitchFamily="18" charset="0"/>
              </a:rPr>
              <a:t>results</a:t>
            </a:r>
            <a:r>
              <a:rPr lang="cs-CZ" sz="3000" i="1" dirty="0" smtClean="0">
                <a:latin typeface="Bookman Old Style" pitchFamily="18" charset="0"/>
              </a:rPr>
              <a:t> to </a:t>
            </a:r>
            <a:r>
              <a:rPr lang="cs-CZ" sz="3000" i="1" dirty="0" err="1" smtClean="0">
                <a:latin typeface="Bookman Old Style" pitchFamily="18" charset="0"/>
              </a:rPr>
              <a:t>the</a:t>
            </a:r>
            <a:r>
              <a:rPr lang="cs-CZ" sz="3000" i="1" dirty="0" smtClean="0">
                <a:latin typeface="Bookman Old Style" pitchFamily="18" charset="0"/>
              </a:rPr>
              <a:t> </a:t>
            </a:r>
            <a:r>
              <a:rPr lang="cs-CZ" sz="3000" i="1" dirty="0" err="1" smtClean="0">
                <a:latin typeface="Bookman Old Style" pitchFamily="18" charset="0"/>
              </a:rPr>
              <a:t>class</a:t>
            </a:r>
            <a:r>
              <a:rPr lang="cs-CZ" sz="3000" i="1" dirty="0" smtClean="0">
                <a:latin typeface="Bookman Old Style" pitchFamily="18" charset="0"/>
              </a:rPr>
              <a:t>.</a:t>
            </a:r>
            <a:br>
              <a:rPr lang="cs-CZ" sz="3000" i="1" dirty="0" smtClean="0">
                <a:latin typeface="Bookman Old Style" pitchFamily="18" charset="0"/>
              </a:rPr>
            </a:br>
            <a:endParaRPr lang="cs-CZ" sz="3000" i="1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693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drumroll.wav"/>
          </p:stSnd>
        </p:sndAc>
      </p:transition>
    </mc:Choice>
    <mc:Fallback xmlns="">
      <p:transition spd="slow">
        <p:fade/>
        <p:sndAc>
          <p:stSnd>
            <p:snd r:embed="rId3" name="drumroll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91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637928" y="476672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b="1" i="1" dirty="0" err="1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Good</a:t>
            </a:r>
            <a:r>
              <a:rPr lang="cs-CZ" sz="6000" b="1" i="1" dirty="0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 </a:t>
            </a:r>
            <a:r>
              <a:rPr lang="cs-CZ" sz="6000" b="1" i="1" dirty="0" err="1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bye</a:t>
            </a:r>
            <a:r>
              <a:rPr lang="cs-CZ" sz="6000" b="1" i="1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!</a:t>
            </a:r>
          </a:p>
        </p:txBody>
      </p:sp>
      <p:sp>
        <p:nvSpPr>
          <p:cNvPr id="6" name="Obdélník 5"/>
          <p:cNvSpPr/>
          <p:nvPr/>
        </p:nvSpPr>
        <p:spPr>
          <a:xfrm>
            <a:off x="0" y="4653136"/>
            <a:ext cx="401654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i="1" u="sng" dirty="0" smtClean="0"/>
              <a:t>Použité odkazy:</a:t>
            </a:r>
          </a:p>
          <a:p>
            <a:endParaRPr lang="cs-CZ" dirty="0"/>
          </a:p>
          <a:p>
            <a:r>
              <a:rPr lang="cs-CZ" i="1" dirty="0" smtClean="0"/>
              <a:t>http://office.microsoft.com/cs-cz/images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911674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drumroll.wav"/>
          </p:stSnd>
        </p:sndAc>
      </p:transition>
    </mc:Choice>
    <mc:Fallback xmlns="">
      <p:transition spd="slow">
        <p:fade/>
        <p:sndAc>
          <p:stSnd>
            <p:snd r:embed="rId4" name="drumroll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615</TotalTime>
  <Words>142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MUSIC (Hudba) </vt:lpstr>
      <vt:lpstr>Do you play a musical instrument? Tell the class.</vt:lpstr>
      <vt:lpstr>Can you name these musical instruments?</vt:lpstr>
      <vt:lpstr>Can you name these musical instruments?</vt:lpstr>
      <vt:lpstr>A class survey  Now do a class survey. Find out how many students:  a) play the musical instrument and which one, b) sing in a choir, c) have a musical ear, d) want to be a singer, e) listen to music every day, f) don´t like music at all.  Tell the survey results to the class. </vt:lpstr>
      <vt:lpstr>Good bye!</vt:lpstr>
    </vt:vector>
  </TitlesOfParts>
  <Company>Andy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MUSIC (Hudba)</dc:title>
  <dc:creator>Andy</dc:creator>
  <cp:lastModifiedBy>dana</cp:lastModifiedBy>
  <cp:revision>15</cp:revision>
  <dcterms:created xsi:type="dcterms:W3CDTF">2012-05-03T06:55:52Z</dcterms:created>
  <dcterms:modified xsi:type="dcterms:W3CDTF">2012-06-04T15:38:24Z</dcterms:modified>
</cp:coreProperties>
</file>