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23.10.2011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23.10.2011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23.10.2011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23.10.2011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23.10.2011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8913"/>
            <a:ext cx="5759450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3756025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187450" y="4502150"/>
            <a:ext cx="7200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VY_32_INOVACE_08</a:t>
            </a:r>
            <a:endParaRPr lang="cs-CZ" dirty="0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3132138" y="2849563"/>
            <a:ext cx="30702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200" b="1"/>
              <a:t>NÁZEV TEMATICKÉHO CELKU – SADY:</a:t>
            </a:r>
          </a:p>
        </p:txBody>
      </p:sp>
      <p:sp>
        <p:nvSpPr>
          <p:cNvPr id="2055" name="Text Box 9"/>
          <p:cNvSpPr txBox="1">
            <a:spLocks noChangeArrowheads="1"/>
          </p:cNvSpPr>
          <p:nvPr/>
        </p:nvSpPr>
        <p:spPr bwMode="auto">
          <a:xfrm>
            <a:off x="971550" y="3287713"/>
            <a:ext cx="7488238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MATEMATIKA PRO 1. ROČNÍK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Zábavné počítání – matematický had</a:t>
            </a:r>
            <a:endParaRPr lang="cs-CZ" b="1" dirty="0"/>
          </a:p>
        </p:txBody>
      </p:sp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1258888" y="493395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Autor:  Mgr. Lubor </a:t>
            </a:r>
            <a:r>
              <a:rPr lang="cs-CZ" dirty="0" err="1"/>
              <a:t>Durda</a:t>
            </a:r>
            <a:endParaRPr lang="cs-CZ" dirty="0"/>
          </a:p>
        </p:txBody>
      </p:sp>
      <p:sp>
        <p:nvSpPr>
          <p:cNvPr id="2057" name="Text Box 13"/>
          <p:cNvSpPr txBox="1">
            <a:spLocks noChangeArrowheads="1"/>
          </p:cNvSpPr>
          <p:nvPr/>
        </p:nvSpPr>
        <p:spPr bwMode="auto">
          <a:xfrm>
            <a:off x="1547813" y="5775325"/>
            <a:ext cx="7200900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/>
              <a:t>Anotace:</a:t>
            </a:r>
          </a:p>
          <a:p>
            <a:pPr eaLnBrk="1" hangingPunct="1"/>
            <a:r>
              <a:rPr lang="cs-CZ" sz="1400" dirty="0"/>
              <a:t>Tento materiál slouží jako interaktivní pomůcka k procvičování učiva matematiky </a:t>
            </a:r>
            <a:br>
              <a:rPr lang="cs-CZ" sz="1400" dirty="0"/>
            </a:br>
            <a:r>
              <a:rPr lang="cs-CZ" sz="1400" dirty="0"/>
              <a:t>v 1. ročníku základní školy.</a:t>
            </a:r>
          </a:p>
        </p:txBody>
      </p:sp>
      <p:sp>
        <p:nvSpPr>
          <p:cNvPr id="2058" name="Text Box 6"/>
          <p:cNvSpPr txBox="1">
            <a:spLocks noChangeArrowheads="1"/>
          </p:cNvSpPr>
          <p:nvPr/>
        </p:nvSpPr>
        <p:spPr bwMode="auto">
          <a:xfrm>
            <a:off x="1258888" y="5300663"/>
            <a:ext cx="698500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100" dirty="0"/>
              <a:t>Vytvořeno:  </a:t>
            </a:r>
            <a:r>
              <a:rPr lang="cs-CZ" sz="1100" dirty="0" smtClean="0"/>
              <a:t>5.10.2011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850284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5000" y="69269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1. </a:t>
            </a:r>
            <a:r>
              <a:rPr lang="cs-CZ" sz="2800" b="1" dirty="0" smtClean="0"/>
              <a:t>Vypočítej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1043608" y="2746381"/>
            <a:ext cx="774700" cy="774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907704" y="3162374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3077220" y="2765183"/>
            <a:ext cx="774700" cy="774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7" name="Přímá spojnice se šipkou 26"/>
          <p:cNvCxnSpPr/>
          <p:nvPr/>
        </p:nvCxnSpPr>
        <p:spPr>
          <a:xfrm>
            <a:off x="3464570" y="3688711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3077220" y="4781407"/>
            <a:ext cx="774700" cy="774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076056" y="4781407"/>
            <a:ext cx="774700" cy="774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2" name="Přímá spojnice se šipkou 31"/>
          <p:cNvCxnSpPr/>
          <p:nvPr/>
        </p:nvCxnSpPr>
        <p:spPr>
          <a:xfrm>
            <a:off x="3995936" y="5168757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5463406" y="3660169"/>
            <a:ext cx="0" cy="9595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5076056" y="2780928"/>
            <a:ext cx="774700" cy="774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109668" y="2780928"/>
            <a:ext cx="774700" cy="774700"/>
          </a:xfrm>
          <a:prstGeom prst="rect">
            <a:avLst/>
          </a:prstGeom>
          <a:solidFill>
            <a:srgbClr val="33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6012160" y="3212976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188389" y="2745229"/>
            <a:ext cx="48513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115302" y="2637506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+ 1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907390" y="3789039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- 3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099735" y="4650952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+ 2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463406" y="3910541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+ 1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115959" y="2660090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- 4</a:t>
            </a:r>
            <a:endParaRPr lang="cs-CZ" sz="2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94024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855663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>
                <a:solidFill>
                  <a:srgbClr val="00B050"/>
                </a:solidFill>
              </a:rPr>
              <a:t>1. ŘEŠENÍ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1043608" y="2746381"/>
            <a:ext cx="774700" cy="774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1907704" y="3162374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3077220" y="2765183"/>
            <a:ext cx="774700" cy="774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3" name="Přímá spojnice se šipkou 32"/>
          <p:cNvCxnSpPr/>
          <p:nvPr/>
        </p:nvCxnSpPr>
        <p:spPr>
          <a:xfrm>
            <a:off x="3464570" y="3688711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3077220" y="4781407"/>
            <a:ext cx="774700" cy="774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076056" y="4781407"/>
            <a:ext cx="774700" cy="774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3995936" y="5168757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5463406" y="3660169"/>
            <a:ext cx="0" cy="9595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5076056" y="2780928"/>
            <a:ext cx="774700" cy="774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109668" y="2780928"/>
            <a:ext cx="774700" cy="774700"/>
          </a:xfrm>
          <a:prstGeom prst="rect">
            <a:avLst/>
          </a:prstGeom>
          <a:solidFill>
            <a:srgbClr val="33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0" name="Přímá spojnice se šipkou 39"/>
          <p:cNvCxnSpPr/>
          <p:nvPr/>
        </p:nvCxnSpPr>
        <p:spPr>
          <a:xfrm>
            <a:off x="6012160" y="3212976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1" name="Obdélník 40"/>
          <p:cNvSpPr/>
          <p:nvPr/>
        </p:nvSpPr>
        <p:spPr>
          <a:xfrm>
            <a:off x="1188389" y="2745229"/>
            <a:ext cx="48513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115302" y="2637506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+ 1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907390" y="3789039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- 3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099735" y="4650952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+ 1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463406" y="3910541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+ 2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115959" y="2660090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- 4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064313" y="2252786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5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064313" y="5558136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2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063149" y="5558136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3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063149" y="2253938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5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078689" y="2288485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1</a:t>
            </a:r>
            <a:endParaRPr lang="cs-CZ" sz="2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587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5000" y="69269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/>
              <a:t>2. Vypočítej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1288824" y="4789535"/>
            <a:ext cx="774700" cy="774700"/>
          </a:xfrm>
          <a:prstGeom prst="rect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9480" y="3934932"/>
            <a:ext cx="576064" cy="7902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2724470" y="3040113"/>
            <a:ext cx="774700" cy="774700"/>
          </a:xfrm>
          <a:prstGeom prst="rect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433605" y="4782112"/>
            <a:ext cx="48513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729223" y="4074044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+ 3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167606" y="4789535"/>
            <a:ext cx="774700" cy="774700"/>
          </a:xfrm>
          <a:prstGeom prst="rect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9" name="Přímá spojnice se šipkou 28"/>
          <p:cNvCxnSpPr/>
          <p:nvPr/>
        </p:nvCxnSpPr>
        <p:spPr>
          <a:xfrm flipV="1">
            <a:off x="5008262" y="3934932"/>
            <a:ext cx="576064" cy="7902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5603252" y="3040113"/>
            <a:ext cx="774700" cy="774700"/>
          </a:xfrm>
          <a:prstGeom prst="rect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4608005" y="4083816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- 3</a:t>
            </a:r>
            <a:endParaRPr lang="cs-CZ" sz="2600" b="1" dirty="0">
              <a:solidFill>
                <a:srgbClr val="FF0000"/>
              </a:solidFill>
            </a:endParaRPr>
          </a:p>
        </p:txBody>
      </p:sp>
      <p:cxnSp>
        <p:nvCxnSpPr>
          <p:cNvPr id="38" name="Přímá spojnice se šipkou 37"/>
          <p:cNvCxnSpPr/>
          <p:nvPr/>
        </p:nvCxnSpPr>
        <p:spPr>
          <a:xfrm>
            <a:off x="3486797" y="3933056"/>
            <a:ext cx="574526" cy="7744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7067501" y="4789535"/>
            <a:ext cx="774700" cy="774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5" name="Přímá spojnice se šipkou 44"/>
          <p:cNvCxnSpPr/>
          <p:nvPr/>
        </p:nvCxnSpPr>
        <p:spPr>
          <a:xfrm>
            <a:off x="6386692" y="3933056"/>
            <a:ext cx="574526" cy="7744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3086540" y="4074044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- 1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977695" y="4074043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+ 4</a:t>
            </a:r>
            <a:endParaRPr lang="cs-CZ" sz="2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53896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855663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solidFill>
                  <a:srgbClr val="00B050"/>
                </a:solidFill>
              </a:rPr>
              <a:t>2. </a:t>
            </a:r>
            <a:r>
              <a:rPr lang="cs-CZ" sz="2800" b="1" dirty="0">
                <a:solidFill>
                  <a:srgbClr val="00B050"/>
                </a:solidFill>
              </a:rPr>
              <a:t>ŘEŠENÍ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1288824" y="4789535"/>
            <a:ext cx="774700" cy="774700"/>
          </a:xfrm>
          <a:prstGeom prst="rect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6" name="Přímá spojnice se šipkou 25"/>
          <p:cNvCxnSpPr/>
          <p:nvPr/>
        </p:nvCxnSpPr>
        <p:spPr>
          <a:xfrm flipV="1">
            <a:off x="2129480" y="3934932"/>
            <a:ext cx="576064" cy="7902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2724470" y="3040113"/>
            <a:ext cx="774700" cy="774700"/>
          </a:xfrm>
          <a:prstGeom prst="rect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433605" y="4782112"/>
            <a:ext cx="48513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29223" y="4074044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+ 3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167606" y="4789535"/>
            <a:ext cx="774700" cy="774700"/>
          </a:xfrm>
          <a:prstGeom prst="rect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3" name="Přímá spojnice se šipkou 52"/>
          <p:cNvCxnSpPr/>
          <p:nvPr/>
        </p:nvCxnSpPr>
        <p:spPr>
          <a:xfrm flipV="1">
            <a:off x="5008262" y="3934932"/>
            <a:ext cx="576064" cy="7902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54" name="Obdélník 53"/>
          <p:cNvSpPr/>
          <p:nvPr/>
        </p:nvSpPr>
        <p:spPr>
          <a:xfrm>
            <a:off x="5603252" y="3040113"/>
            <a:ext cx="774700" cy="774700"/>
          </a:xfrm>
          <a:prstGeom prst="rect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4608005" y="4083816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- 3</a:t>
            </a:r>
            <a:endParaRPr lang="cs-CZ" sz="2600" b="1" dirty="0">
              <a:solidFill>
                <a:srgbClr val="FF0000"/>
              </a:solidFill>
            </a:endParaRPr>
          </a:p>
        </p:txBody>
      </p:sp>
      <p:cxnSp>
        <p:nvCxnSpPr>
          <p:cNvPr id="56" name="Přímá spojnice se šipkou 55"/>
          <p:cNvCxnSpPr/>
          <p:nvPr/>
        </p:nvCxnSpPr>
        <p:spPr>
          <a:xfrm>
            <a:off x="3486797" y="3933056"/>
            <a:ext cx="574526" cy="7744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57" name="Obdélník 56"/>
          <p:cNvSpPr/>
          <p:nvPr/>
        </p:nvSpPr>
        <p:spPr>
          <a:xfrm>
            <a:off x="7067501" y="4789535"/>
            <a:ext cx="774700" cy="7747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8" name="Přímá spojnice se šipkou 57"/>
          <p:cNvCxnSpPr/>
          <p:nvPr/>
        </p:nvCxnSpPr>
        <p:spPr>
          <a:xfrm>
            <a:off x="6386692" y="3933056"/>
            <a:ext cx="574526" cy="7744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3086540" y="4074044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- 1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977695" y="4074043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+ 4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720175" y="2514891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5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154699" y="5565133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4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577438" y="2547670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1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041687" y="4306827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5</a:t>
            </a:r>
            <a:endParaRPr lang="cs-CZ" sz="2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484006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5000" y="747455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/>
              <a:t>3. Vypočítej</a:t>
            </a:r>
            <a:endParaRPr lang="cs-CZ" sz="28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5546974" y="2924942"/>
            <a:ext cx="886209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5617389" y="2411437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+ 3</a:t>
            </a:r>
            <a:endParaRPr lang="cs-CZ" sz="2600" b="1" dirty="0">
              <a:solidFill>
                <a:srgbClr val="FF0000"/>
              </a:solidFill>
            </a:endParaRPr>
          </a:p>
        </p:txBody>
      </p:sp>
      <p:cxnSp>
        <p:nvCxnSpPr>
          <p:cNvPr id="38" name="Přímá spojnice se šipkou 37"/>
          <p:cNvCxnSpPr/>
          <p:nvPr/>
        </p:nvCxnSpPr>
        <p:spPr>
          <a:xfrm>
            <a:off x="1677924" y="3861048"/>
            <a:ext cx="1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" name="Slunce 2"/>
          <p:cNvSpPr/>
          <p:nvPr/>
        </p:nvSpPr>
        <p:spPr>
          <a:xfrm>
            <a:off x="808316" y="2060848"/>
            <a:ext cx="1739217" cy="1728192"/>
          </a:xfrm>
          <a:prstGeom prst="sun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3688636" y="2060848"/>
            <a:ext cx="1739217" cy="1728192"/>
          </a:xfrm>
          <a:prstGeom prst="sun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6577199" y="2060848"/>
            <a:ext cx="1739217" cy="1728192"/>
          </a:xfrm>
          <a:prstGeom prst="sun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808316" y="4581128"/>
            <a:ext cx="1739217" cy="1728192"/>
          </a:xfrm>
          <a:prstGeom prst="sun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3688636" y="4581128"/>
            <a:ext cx="1739217" cy="1728192"/>
          </a:xfrm>
          <a:prstGeom prst="sun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6577199" y="4581128"/>
            <a:ext cx="1739217" cy="1728192"/>
          </a:xfrm>
          <a:prstGeom prst="sun">
            <a:avLst/>
          </a:prstGeom>
          <a:gradFill>
            <a:gsLst>
              <a:gs pos="0">
                <a:srgbClr val="FFF200"/>
              </a:gs>
              <a:gs pos="69000">
                <a:srgbClr val="FF7A00"/>
              </a:gs>
              <a:gs pos="85000">
                <a:srgbClr val="FF0300"/>
              </a:gs>
              <a:gs pos="100000">
                <a:srgbClr val="4D0808"/>
              </a:gs>
            </a:gsLst>
            <a:lin ang="5400000" scaled="0"/>
          </a:gra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204238" y="2540222"/>
            <a:ext cx="48513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1</a:t>
            </a:r>
            <a:endParaRPr lang="cs-CZ" sz="4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cxnSp>
        <p:nvCxnSpPr>
          <p:cNvPr id="27" name="Přímá spojnice se šipkou 26"/>
          <p:cNvCxnSpPr/>
          <p:nvPr/>
        </p:nvCxnSpPr>
        <p:spPr>
          <a:xfrm flipH="1">
            <a:off x="2680524" y="2907072"/>
            <a:ext cx="886209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608516" y="5445224"/>
            <a:ext cx="10081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5486022" y="5445224"/>
            <a:ext cx="10081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723371" y="2411436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- 2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11942" y="3938862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600" b="1" dirty="0" smtClean="0">
                <a:solidFill>
                  <a:srgbClr val="FF0000"/>
                </a:solidFill>
              </a:rPr>
              <a:t>+ 3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712315" y="4952781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- 2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89821" y="4952781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+ 1</a:t>
            </a:r>
            <a:endParaRPr lang="cs-CZ" sz="2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74760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855663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solidFill>
                  <a:srgbClr val="00B050"/>
                </a:solidFill>
              </a:rPr>
              <a:t>3. </a:t>
            </a:r>
            <a:r>
              <a:rPr lang="cs-CZ" sz="2800" b="1" dirty="0">
                <a:solidFill>
                  <a:srgbClr val="00B050"/>
                </a:solidFill>
              </a:rPr>
              <a:t>ŘEŠENÍ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4157987" y="1611955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4</a:t>
            </a:r>
            <a:endParaRPr lang="cs-CZ" sz="2600" b="1" dirty="0">
              <a:solidFill>
                <a:srgbClr val="00B050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5546974" y="2924942"/>
            <a:ext cx="886209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617389" y="2411437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+ 3</a:t>
            </a:r>
            <a:endParaRPr lang="cs-CZ" sz="2600" b="1" dirty="0">
              <a:solidFill>
                <a:srgbClr val="FF0000"/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1677924" y="3861048"/>
            <a:ext cx="1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4" name="Slunce 23"/>
          <p:cNvSpPr/>
          <p:nvPr/>
        </p:nvSpPr>
        <p:spPr>
          <a:xfrm>
            <a:off x="808316" y="2060848"/>
            <a:ext cx="1739217" cy="1728192"/>
          </a:xfrm>
          <a:prstGeom prst="sun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3688636" y="2060848"/>
            <a:ext cx="1739217" cy="1728192"/>
          </a:xfrm>
          <a:prstGeom prst="sun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6577199" y="2060848"/>
            <a:ext cx="1739217" cy="1728192"/>
          </a:xfrm>
          <a:prstGeom prst="sun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808316" y="4581128"/>
            <a:ext cx="1739217" cy="1728192"/>
          </a:xfrm>
          <a:prstGeom prst="sun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3688636" y="4581128"/>
            <a:ext cx="1739217" cy="1728192"/>
          </a:xfrm>
          <a:prstGeom prst="sun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6577199" y="4581128"/>
            <a:ext cx="1739217" cy="1728192"/>
          </a:xfrm>
          <a:prstGeom prst="sun">
            <a:avLst/>
          </a:prstGeom>
          <a:gradFill>
            <a:gsLst>
              <a:gs pos="0">
                <a:srgbClr val="FFF200"/>
              </a:gs>
              <a:gs pos="69000">
                <a:srgbClr val="FF7A00"/>
              </a:gs>
              <a:gs pos="85000">
                <a:srgbClr val="FF0300"/>
              </a:gs>
              <a:gs pos="100000">
                <a:srgbClr val="4D0808"/>
              </a:gs>
            </a:gsLst>
            <a:lin ang="5400000" scaled="0"/>
          </a:gra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204238" y="2540222"/>
            <a:ext cx="48513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 flipH="1">
            <a:off x="2680524" y="2907072"/>
            <a:ext cx="886209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2608516" y="5445224"/>
            <a:ext cx="10081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5486022" y="5445224"/>
            <a:ext cx="10081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2723371" y="2411436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- 2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11942" y="3938862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600" b="1" dirty="0" smtClean="0">
                <a:solidFill>
                  <a:srgbClr val="FF0000"/>
                </a:solidFill>
              </a:rPr>
              <a:t>+ 3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712315" y="4952781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- 2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589821" y="4952781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+ 1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277668" y="1611955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2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277668" y="6307827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5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157987" y="4088685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3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046550" y="4090279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4</a:t>
            </a:r>
            <a:endParaRPr lang="cs-CZ" sz="2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2379886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5000" y="747455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/>
              <a:t>4. Vypočítej</a:t>
            </a:r>
            <a:endParaRPr lang="cs-CZ" sz="2800" b="1" dirty="0"/>
          </a:p>
        </p:txBody>
      </p:sp>
      <p:cxnSp>
        <p:nvCxnSpPr>
          <p:cNvPr id="38" name="Přímá spojnice se šipkou 37"/>
          <p:cNvCxnSpPr/>
          <p:nvPr/>
        </p:nvCxnSpPr>
        <p:spPr>
          <a:xfrm flipV="1">
            <a:off x="1982909" y="2886032"/>
            <a:ext cx="393987" cy="4099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1477853" y="2598546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- 2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611560" y="3200935"/>
            <a:ext cx="1666807" cy="151216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7cípá hvězda 23"/>
          <p:cNvSpPr/>
          <p:nvPr/>
        </p:nvSpPr>
        <p:spPr>
          <a:xfrm>
            <a:off x="3778012" y="3212976"/>
            <a:ext cx="1666807" cy="151216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7cípá hvězda 24"/>
          <p:cNvSpPr/>
          <p:nvPr/>
        </p:nvSpPr>
        <p:spPr>
          <a:xfrm>
            <a:off x="6802348" y="3212976"/>
            <a:ext cx="1666807" cy="1512168"/>
          </a:xfrm>
          <a:prstGeom prst="star7">
            <a:avLst/>
          </a:prstGeom>
          <a:gradFill>
            <a:gsLst>
              <a:gs pos="0">
                <a:srgbClr val="FFF200"/>
              </a:gs>
              <a:gs pos="69000">
                <a:srgbClr val="FF7A00"/>
              </a:gs>
              <a:gs pos="85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7cípá hvězda 25"/>
          <p:cNvSpPr/>
          <p:nvPr/>
        </p:nvSpPr>
        <p:spPr>
          <a:xfrm>
            <a:off x="2114460" y="1578856"/>
            <a:ext cx="1666807" cy="151216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7cípá hvězda 28"/>
          <p:cNvSpPr/>
          <p:nvPr/>
        </p:nvSpPr>
        <p:spPr>
          <a:xfrm>
            <a:off x="5290180" y="5085184"/>
            <a:ext cx="1666807" cy="151216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se šipkou 30"/>
          <p:cNvCxnSpPr/>
          <p:nvPr/>
        </p:nvCxnSpPr>
        <p:spPr>
          <a:xfrm flipV="1">
            <a:off x="6605354" y="4753388"/>
            <a:ext cx="393987" cy="4099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3589069" y="2947008"/>
            <a:ext cx="393987" cy="349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5247825" y="4736176"/>
            <a:ext cx="393987" cy="349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202394" y="3584339"/>
            <a:ext cx="48513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3</a:t>
            </a:r>
            <a:endParaRPr lang="cs-CZ" sz="4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810901" y="2598581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+ 4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567143" y="4838962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- 3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956987" y="4997349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- 2</a:t>
            </a:r>
            <a:endParaRPr lang="cs-CZ" sz="2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1649907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69269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solidFill>
                  <a:srgbClr val="00B050"/>
                </a:solidFill>
              </a:rPr>
              <a:t>4. </a:t>
            </a:r>
            <a:r>
              <a:rPr lang="cs-CZ" sz="2800" b="1" dirty="0">
                <a:solidFill>
                  <a:srgbClr val="00B050"/>
                </a:solidFill>
              </a:rPr>
              <a:t>ŘEŠENÍ</a:t>
            </a:r>
          </a:p>
        </p:txBody>
      </p:sp>
      <p:cxnSp>
        <p:nvCxnSpPr>
          <p:cNvPr id="25" name="Přímá spojnice se šipkou 24"/>
          <p:cNvCxnSpPr/>
          <p:nvPr/>
        </p:nvCxnSpPr>
        <p:spPr>
          <a:xfrm flipV="1">
            <a:off x="1982909" y="2886032"/>
            <a:ext cx="393987" cy="4099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477853" y="2598546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- 2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27" name="7cípá hvězda 26"/>
          <p:cNvSpPr/>
          <p:nvPr/>
        </p:nvSpPr>
        <p:spPr>
          <a:xfrm>
            <a:off x="611560" y="3200935"/>
            <a:ext cx="1666807" cy="151216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7cípá hvězda 27"/>
          <p:cNvSpPr/>
          <p:nvPr/>
        </p:nvSpPr>
        <p:spPr>
          <a:xfrm>
            <a:off x="3778012" y="3212976"/>
            <a:ext cx="1666807" cy="151216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7cípá hvězda 28"/>
          <p:cNvSpPr/>
          <p:nvPr/>
        </p:nvSpPr>
        <p:spPr>
          <a:xfrm>
            <a:off x="6802348" y="3212976"/>
            <a:ext cx="1666807" cy="1512168"/>
          </a:xfrm>
          <a:prstGeom prst="star7">
            <a:avLst/>
          </a:prstGeom>
          <a:gradFill>
            <a:gsLst>
              <a:gs pos="0">
                <a:srgbClr val="FFF200"/>
              </a:gs>
              <a:gs pos="69000">
                <a:srgbClr val="FF7A00"/>
              </a:gs>
              <a:gs pos="85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7cípá hvězda 46"/>
          <p:cNvSpPr/>
          <p:nvPr/>
        </p:nvSpPr>
        <p:spPr>
          <a:xfrm>
            <a:off x="2114460" y="1578856"/>
            <a:ext cx="1666807" cy="151216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7cípá hvězda 47"/>
          <p:cNvSpPr/>
          <p:nvPr/>
        </p:nvSpPr>
        <p:spPr>
          <a:xfrm>
            <a:off x="5290180" y="5085184"/>
            <a:ext cx="1666807" cy="151216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se šipkou 48"/>
          <p:cNvCxnSpPr/>
          <p:nvPr/>
        </p:nvCxnSpPr>
        <p:spPr>
          <a:xfrm flipV="1">
            <a:off x="6605354" y="4753388"/>
            <a:ext cx="393987" cy="4099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>
            <a:off x="3589069" y="2947008"/>
            <a:ext cx="393987" cy="349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5247825" y="4736176"/>
            <a:ext cx="393987" cy="349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1202394" y="3584339"/>
            <a:ext cx="48513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endParaRPr lang="cs-CZ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810901" y="2598581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+ 4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567143" y="4838962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- 3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956987" y="4997349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0000"/>
                </a:solidFill>
              </a:rPr>
              <a:t>- 2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044562" y="3580616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5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547606" y="2966754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1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402091" y="6104909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2</a:t>
            </a:r>
            <a:endParaRPr lang="cs-CZ" sz="2600" b="1" dirty="0">
              <a:solidFill>
                <a:srgbClr val="00B05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235494" y="2803573"/>
            <a:ext cx="80051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00B050"/>
                </a:solidFill>
              </a:rPr>
              <a:t>0</a:t>
            </a:r>
            <a:endParaRPr lang="cs-CZ" sz="2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579440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</TotalTime>
  <Words>158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2</cp:revision>
  <dcterms:created xsi:type="dcterms:W3CDTF">2011-10-23T06:51:42Z</dcterms:created>
  <dcterms:modified xsi:type="dcterms:W3CDTF">2011-10-23T07:03:19Z</dcterms:modified>
</cp:coreProperties>
</file>