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A82C"/>
    <a:srgbClr val="FC98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FAA1A-C6D3-4C1B-BA97-19FDCF8F5D7F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6FF9C-1C71-47B9-800F-3BF6BE5DA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8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100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971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06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5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554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4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258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77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488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734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259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313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11" Type="http://schemas.openxmlformats.org/officeDocument/2006/relationships/image" Target="../media/image7.jpeg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VY_32_INOVACE_10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Nakupujeme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 </a:t>
            </a:r>
            <a:r>
              <a:rPr lang="cs-CZ" sz="1100" dirty="0" smtClean="0"/>
              <a:t>12.10.2011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708920"/>
            <a:ext cx="2573304" cy="28083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4999" y="33265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1. </a:t>
            </a:r>
            <a:r>
              <a:rPr lang="cs-CZ" sz="2800" b="1" dirty="0" smtClean="0">
                <a:solidFill>
                  <a:srgbClr val="FF0000"/>
                </a:solidFill>
              </a:rPr>
              <a:t>Vypočítej, kolik zaplatíš za nákup: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38004" y="115078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39" y="119369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1186201" y="110499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369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7392387" y="830949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1714" y="188146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08203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8568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1401" y="2708920"/>
            <a:ext cx="2573304" cy="28083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2737" y="2708920"/>
            <a:ext cx="2573304" cy="280831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5536" y="5733256"/>
            <a:ext cx="257330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1401" y="5733256"/>
            <a:ext cx="2573304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2737" y="5733256"/>
            <a:ext cx="2573304" cy="64807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799498" y="336271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852" y="3529482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4263767" y="3183007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221088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6958629" y="3035307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357" y="4293096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343911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1. ŘEŠENÍ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2708920"/>
            <a:ext cx="2573304" cy="28083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38004" y="115078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39" y="119369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1186201" y="110499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369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7392387" y="830949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61714" y="188146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08203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8568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1401" y="2708920"/>
            <a:ext cx="2573304" cy="28083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2737" y="2708920"/>
            <a:ext cx="2573304" cy="280831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5536" y="5733256"/>
            <a:ext cx="257330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1401" y="5733256"/>
            <a:ext cx="2573304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2737" y="5733256"/>
            <a:ext cx="2573304" cy="64807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799498" y="336271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852" y="3529482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4263767" y="3183007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221088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6958629" y="3035307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357" y="4293096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1066633" y="497763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20441" y="497763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35957" y="499401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708920"/>
            <a:ext cx="2573304" cy="28083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4999" y="33265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2. Vypočítej, kolik zaplatíš za nákup: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38004" y="115078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39" y="119369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1186201" y="110499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369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7392387" y="830949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1714" y="188146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08203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8568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1401" y="2708920"/>
            <a:ext cx="2573304" cy="28083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2737" y="2708920"/>
            <a:ext cx="2573304" cy="280831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5536" y="5733256"/>
            <a:ext cx="257330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1401" y="5733256"/>
            <a:ext cx="2573304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2737" y="5733256"/>
            <a:ext cx="2573304" cy="64807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4672450" y="3153690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950" y="3237684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3931779" y="3153691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083" y="4178024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357" y="3239708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385" y="3193635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99517" y="4118756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7131120" y="4118756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49345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343911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2. </a:t>
            </a: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ŘEŠENÍ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2708920"/>
            <a:ext cx="2573304" cy="28083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38004" y="115078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39" y="119369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1186201" y="110499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369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7392387" y="830949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61714" y="188146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08203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8568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1401" y="2708920"/>
            <a:ext cx="2573304" cy="28083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2737" y="2708920"/>
            <a:ext cx="2573304" cy="280831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5536" y="5733256"/>
            <a:ext cx="257330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1401" y="5733256"/>
            <a:ext cx="2573304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2737" y="5733256"/>
            <a:ext cx="2573304" cy="64807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066633" y="497763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20441" y="497763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35957" y="499401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4672450" y="3153690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950" y="3237684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3931779" y="3153691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083" y="4178024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357" y="3239708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385" y="3193635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99517" y="4118756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7131120" y="4118756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8089213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708920"/>
            <a:ext cx="2573304" cy="28083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4999" y="33265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3. Vypočítej, kolik zaplatíš za nákup: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38004" y="115078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39" y="119369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1186201" y="110499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369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7392387" y="830949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1714" y="188146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08203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8568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1401" y="2708920"/>
            <a:ext cx="2573304" cy="28083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2737" y="2708920"/>
            <a:ext cx="2573304" cy="280831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5536" y="5733256"/>
            <a:ext cx="257330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1401" y="5733256"/>
            <a:ext cx="2573304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2737" y="5733256"/>
            <a:ext cx="2573304" cy="64807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385" y="3573745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7131120" y="390434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7093426" y="3105553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1788890" y="3370994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162874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215059" y="3904343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3282016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343911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3. </a:t>
            </a: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ŘEŠENÍ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2708920"/>
            <a:ext cx="2573304" cy="28083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38004" y="115078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39" y="119369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1186201" y="110499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369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7392387" y="830949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61714" y="188146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08203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8568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1401" y="2708920"/>
            <a:ext cx="2573304" cy="28083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2737" y="2708920"/>
            <a:ext cx="2573304" cy="280831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5536" y="5733256"/>
            <a:ext cx="257330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1401" y="5733256"/>
            <a:ext cx="2573304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2737" y="5733256"/>
            <a:ext cx="2573304" cy="64807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066633" y="497763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20441" y="497763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35957" y="499401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385" y="3573745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7131120" y="390434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7093426" y="3105553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1788890" y="3370994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162874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215059" y="3904343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9170397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708920"/>
            <a:ext cx="2573304" cy="28083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4999" y="33265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4. Vypočítej, kolik zaplatíš za nákup: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38004" y="115078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39" y="119369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1186201" y="110499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369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7392387" y="830949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1714" y="188146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08203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8568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1401" y="2708920"/>
            <a:ext cx="2573304" cy="28083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2737" y="2708920"/>
            <a:ext cx="2573304" cy="280831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5536" y="5733256"/>
            <a:ext cx="257330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1401" y="5733256"/>
            <a:ext cx="2573304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2737" y="5733256"/>
            <a:ext cx="2573304" cy="64807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2597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8245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806" y="3239710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695" y="3239710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175" y="3866265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3795486" y="3811588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037" y="3823304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7665566" y="3725261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7098453" y="2939542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842505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343911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4. </a:t>
            </a: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ŘEŠENÍ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2708920"/>
            <a:ext cx="2573304" cy="28083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4138004" y="1150785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39" y="119369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1186201" y="1104999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369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7839">
            <a:off x="7392387" y="830949"/>
            <a:ext cx="921520" cy="988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61714" y="188146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08203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85684" y="189766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1401" y="2708920"/>
            <a:ext cx="2573304" cy="28083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2737" y="2708920"/>
            <a:ext cx="2573304" cy="280831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95536" y="5733256"/>
            <a:ext cx="257330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1401" y="5733256"/>
            <a:ext cx="2573304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2737" y="5733256"/>
            <a:ext cx="2573304" cy="64807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066633" y="497763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20441" y="497763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35957" y="4994012"/>
            <a:ext cx="1231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Kč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25977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82457"/>
            <a:ext cx="1080120" cy="5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806" y="3239710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695" y="3239710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175" y="3866265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3795486" y="3811588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1935">
            <a:off x="7098453" y="2939542"/>
            <a:ext cx="641872" cy="6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037" y="3823304"/>
            <a:ext cx="576064" cy="583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2471">
            <a:off x="7665566" y="3725261"/>
            <a:ext cx="375163" cy="692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889260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3140968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Poznámka:</a:t>
            </a:r>
          </a:p>
          <a:p>
            <a:pPr algn="ctr"/>
            <a:r>
              <a:rPr lang="cs-CZ" dirty="0" smtClean="0"/>
              <a:t>Obrázky použité v tomto materiálu jsou výřezy fotografií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8142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</TotalTime>
  <Words>204</Words>
  <Application>Microsoft Office PowerPoint</Application>
  <PresentationFormat>Předvádění na obrazovce (4:3)</PresentationFormat>
  <Paragraphs>74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15</cp:revision>
  <dcterms:created xsi:type="dcterms:W3CDTF">2011-10-23T06:51:42Z</dcterms:created>
  <dcterms:modified xsi:type="dcterms:W3CDTF">2011-10-28T15:30:11Z</dcterms:modified>
</cp:coreProperties>
</file>