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8D36"/>
    <a:srgbClr val="FFD44B"/>
    <a:srgbClr val="FDCA7F"/>
    <a:srgbClr val="FC9804"/>
    <a:srgbClr val="FCA8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FAA1A-C6D3-4C1B-BA97-19FDCF8F5D7F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6FF9C-1C71-47B9-800F-3BF6BE5DA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8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100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971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066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5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554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4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258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77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488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734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259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rgbClr val="F68D36"/>
            </a:gs>
            <a:gs pos="50000">
              <a:schemeClr val="bg1"/>
            </a:gs>
            <a:gs pos="100000">
              <a:srgbClr val="FDCA7F"/>
            </a:gs>
            <a:gs pos="89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313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VY_32_INOVACE_11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Rozklad čísel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 </a:t>
            </a:r>
            <a:r>
              <a:rPr lang="cs-CZ" sz="1100" dirty="0" smtClean="0"/>
              <a:t>13.10.2011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rgbClr val="00B0F0"/>
            </a:gs>
            <a:gs pos="50000">
              <a:schemeClr val="bg1"/>
            </a:gs>
            <a:gs pos="100000">
              <a:srgbClr val="FDCA7F"/>
            </a:gs>
            <a:gs pos="89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nice 5"/>
          <p:cNvCxnSpPr/>
          <p:nvPr/>
        </p:nvCxnSpPr>
        <p:spPr>
          <a:xfrm flipH="1">
            <a:off x="3965295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523357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634" y="61917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Doplň správné číslo: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65295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311860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644008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1120979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67904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1120979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6754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799692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 flipH="1">
            <a:off x="680961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7367673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6809611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156176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48832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70057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114373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958689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43075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793086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305254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vál 25"/>
          <p:cNvSpPr/>
          <p:nvPr/>
        </p:nvSpPr>
        <p:spPr>
          <a:xfrm>
            <a:off x="1209264" y="1683427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1745311" y="1683427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3800108" y="170670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4355976" y="170670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4917676" y="170670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365393" y="1683427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01440" y="1683427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7452320" y="1683427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7988367" y="1683427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1177574" y="5661248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1713621" y="5661248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3768418" y="5684522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4324286" y="5684522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4885986" y="5684522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6333703" y="5661248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6869750" y="5661248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7420630" y="5661248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7956677" y="5661248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rgbClr val="00B0F0"/>
            </a:gs>
            <a:gs pos="50000">
              <a:schemeClr val="bg1"/>
            </a:gs>
            <a:gs pos="100000">
              <a:srgbClr val="FDCA7F"/>
            </a:gs>
            <a:gs pos="89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343911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1. ŘEŠENÍ</a:t>
            </a: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965295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523357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3965295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311860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644008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 flipH="1">
            <a:off x="1120979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67904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1120979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6754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99692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680961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367673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6809611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156176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48832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1270057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114373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958689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43075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793086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305254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Ovál 50"/>
          <p:cNvSpPr/>
          <p:nvPr/>
        </p:nvSpPr>
        <p:spPr>
          <a:xfrm>
            <a:off x="1209264" y="1683427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1745311" y="1683427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3800108" y="170670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4355976" y="170670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4917676" y="170670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6365393" y="1683427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901440" y="1683427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452320" y="1683427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7988367" y="1683427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1177574" y="5661248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1713621" y="5661248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768418" y="5684522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24286" y="5684522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885986" y="5684522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333703" y="5661248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6869750" y="5661248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7420630" y="5661248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7956677" y="5661248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2119715" y="3513202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269627" y="3513202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7795034" y="3517119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1619672" y="5565966"/>
            <a:ext cx="0" cy="527330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802388" y="5600877"/>
            <a:ext cx="0" cy="527330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6804248" y="5565966"/>
            <a:ext cx="0" cy="527330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nice 5"/>
          <p:cNvCxnSpPr/>
          <p:nvPr/>
        </p:nvCxnSpPr>
        <p:spPr>
          <a:xfrm flipH="1">
            <a:off x="3965295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523357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634" y="61917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2. Doplň správné číslo: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65295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311860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644008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1120979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67904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1120979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6754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799692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 flipH="1">
            <a:off x="680961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7367673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6809611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156176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48832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70057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114373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958689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43075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793086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305254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vál 25"/>
          <p:cNvSpPr/>
          <p:nvPr/>
        </p:nvSpPr>
        <p:spPr>
          <a:xfrm>
            <a:off x="990372" y="1683427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1526419" y="1683427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495518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031565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582445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118492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6115559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6651606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7202486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7738533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2048852" y="1683427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8244408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955570" y="5589240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491617" y="5589240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3460716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3996763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547643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5083690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6080757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6616804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7167684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7703731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2014050" y="5589240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8209606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7897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343911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2. </a:t>
            </a: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ŘEŠENÍ</a:t>
            </a:r>
          </a:p>
        </p:txBody>
      </p:sp>
      <p:cxnSp>
        <p:nvCxnSpPr>
          <p:cNvPr id="70" name="Přímá spojnice 69"/>
          <p:cNvCxnSpPr/>
          <p:nvPr/>
        </p:nvCxnSpPr>
        <p:spPr>
          <a:xfrm flipH="1">
            <a:off x="3965295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4523357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6" name="Obdélník 75"/>
          <p:cNvSpPr/>
          <p:nvPr/>
        </p:nvSpPr>
        <p:spPr>
          <a:xfrm>
            <a:off x="3965295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311860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4644008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9" name="Přímá spojnice 78"/>
          <p:cNvCxnSpPr/>
          <p:nvPr/>
        </p:nvCxnSpPr>
        <p:spPr>
          <a:xfrm flipH="1">
            <a:off x="1120979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167904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1" name="Obdélník 80"/>
          <p:cNvSpPr/>
          <p:nvPr/>
        </p:nvSpPr>
        <p:spPr>
          <a:xfrm>
            <a:off x="1120979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6754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1799692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4" name="Přímá spojnice 83"/>
          <p:cNvCxnSpPr/>
          <p:nvPr/>
        </p:nvCxnSpPr>
        <p:spPr>
          <a:xfrm flipH="1">
            <a:off x="680961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7367673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6" name="Obdélník 85"/>
          <p:cNvSpPr/>
          <p:nvPr/>
        </p:nvSpPr>
        <p:spPr>
          <a:xfrm>
            <a:off x="6809611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156176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748832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TextovéPole 88"/>
          <p:cNvSpPr txBox="1"/>
          <p:nvPr/>
        </p:nvSpPr>
        <p:spPr>
          <a:xfrm>
            <a:off x="1270057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4114373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6958689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643075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793086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6305254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5" name="Ovál 94"/>
          <p:cNvSpPr/>
          <p:nvPr/>
        </p:nvSpPr>
        <p:spPr>
          <a:xfrm>
            <a:off x="990372" y="1683427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526419" y="1683427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3495518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4031565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4582445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5118492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115559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6651606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7202486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7738533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048852" y="1683427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8244408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955570" y="5589240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vál 107"/>
          <p:cNvSpPr/>
          <p:nvPr/>
        </p:nvSpPr>
        <p:spPr>
          <a:xfrm>
            <a:off x="1491617" y="5589240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vál 108"/>
          <p:cNvSpPr/>
          <p:nvPr/>
        </p:nvSpPr>
        <p:spPr>
          <a:xfrm>
            <a:off x="3460716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vál 109"/>
          <p:cNvSpPr/>
          <p:nvPr/>
        </p:nvSpPr>
        <p:spPr>
          <a:xfrm>
            <a:off x="3996763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>
            <a:off x="4547643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vál 111"/>
          <p:cNvSpPr/>
          <p:nvPr/>
        </p:nvSpPr>
        <p:spPr>
          <a:xfrm>
            <a:off x="5083690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vál 112"/>
          <p:cNvSpPr/>
          <p:nvPr/>
        </p:nvSpPr>
        <p:spPr>
          <a:xfrm>
            <a:off x="6080757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vál 113"/>
          <p:cNvSpPr/>
          <p:nvPr/>
        </p:nvSpPr>
        <p:spPr>
          <a:xfrm>
            <a:off x="6616804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vál 114"/>
          <p:cNvSpPr/>
          <p:nvPr/>
        </p:nvSpPr>
        <p:spPr>
          <a:xfrm>
            <a:off x="7092280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vál 115"/>
          <p:cNvSpPr/>
          <p:nvPr/>
        </p:nvSpPr>
        <p:spPr>
          <a:xfrm>
            <a:off x="7703731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vál 116"/>
          <p:cNvSpPr/>
          <p:nvPr/>
        </p:nvSpPr>
        <p:spPr>
          <a:xfrm>
            <a:off x="2109364" y="5589240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vál 117"/>
          <p:cNvSpPr/>
          <p:nvPr/>
        </p:nvSpPr>
        <p:spPr>
          <a:xfrm>
            <a:off x="8209606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TextovéPole 118"/>
          <p:cNvSpPr txBox="1"/>
          <p:nvPr/>
        </p:nvSpPr>
        <p:spPr>
          <a:xfrm>
            <a:off x="2130965" y="3513202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3260937" y="353076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7818964" y="3544415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2" name="Přímá spojnice 121"/>
          <p:cNvCxnSpPr/>
          <p:nvPr/>
        </p:nvCxnSpPr>
        <p:spPr>
          <a:xfrm>
            <a:off x="1979712" y="5505621"/>
            <a:ext cx="0" cy="527330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4451350" y="5505621"/>
            <a:ext cx="0" cy="527330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7596336" y="5505621"/>
            <a:ext cx="0" cy="527330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691490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rgbClr val="00B0F0"/>
            </a:gs>
            <a:gs pos="50000">
              <a:schemeClr val="bg1"/>
            </a:gs>
            <a:gs pos="100000">
              <a:srgbClr val="FDCA7F"/>
            </a:gs>
            <a:gs pos="89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nice 5"/>
          <p:cNvCxnSpPr/>
          <p:nvPr/>
        </p:nvCxnSpPr>
        <p:spPr>
          <a:xfrm flipH="1">
            <a:off x="3965295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523357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634" y="61917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3. Doplň správné číslo: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65295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311860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644008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1120979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67904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1120979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6754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799692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 flipH="1">
            <a:off x="680961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7367673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6772242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156176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48832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70057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114373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958689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43075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596336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Ovál 59"/>
          <p:cNvSpPr/>
          <p:nvPr/>
        </p:nvSpPr>
        <p:spPr>
          <a:xfrm>
            <a:off x="3495518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031565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582445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118492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6115559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6651606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7202486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7738533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8244408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3460716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3996763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547643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5083690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6080757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6616804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7167684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7703731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8209606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3457286" y="436147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24432" y="1683453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960479" y="1683453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1511359" y="1683453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047406" y="1683453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2553281" y="1683453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467544" y="5582944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003591" y="5582944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1554471" y="5582944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2090518" y="5582944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2596393" y="5582944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81099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rgbClr val="00B0F0"/>
            </a:gs>
            <a:gs pos="50000">
              <a:schemeClr val="bg1"/>
            </a:gs>
            <a:gs pos="100000">
              <a:srgbClr val="FDCA7F"/>
            </a:gs>
            <a:gs pos="89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343911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3. </a:t>
            </a: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ŘEŠENÍ</a:t>
            </a:r>
          </a:p>
        </p:txBody>
      </p:sp>
      <p:cxnSp>
        <p:nvCxnSpPr>
          <p:cNvPr id="124" name="Přímá spojnice 123"/>
          <p:cNvCxnSpPr/>
          <p:nvPr/>
        </p:nvCxnSpPr>
        <p:spPr>
          <a:xfrm>
            <a:off x="1461043" y="5499299"/>
            <a:ext cx="0" cy="527330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3965295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523357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6" name="Obdélník 55"/>
          <p:cNvSpPr/>
          <p:nvPr/>
        </p:nvSpPr>
        <p:spPr>
          <a:xfrm>
            <a:off x="3965295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311860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4644008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/>
          <p:nvPr/>
        </p:nvCxnSpPr>
        <p:spPr>
          <a:xfrm flipH="1">
            <a:off x="1120979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67904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1" name="Obdélník 60"/>
          <p:cNvSpPr/>
          <p:nvPr/>
        </p:nvSpPr>
        <p:spPr>
          <a:xfrm>
            <a:off x="1120979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6754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1799692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4" name="Přímá spojnice 63"/>
          <p:cNvCxnSpPr/>
          <p:nvPr/>
        </p:nvCxnSpPr>
        <p:spPr>
          <a:xfrm flipH="1">
            <a:off x="680961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7367673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6" name="Obdélník 65"/>
          <p:cNvSpPr/>
          <p:nvPr/>
        </p:nvSpPr>
        <p:spPr>
          <a:xfrm>
            <a:off x="6772242" y="234943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6156176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7488324" y="4221088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1270057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114373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958689" y="2499547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43075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5" name="Ovál 124"/>
          <p:cNvSpPr/>
          <p:nvPr/>
        </p:nvSpPr>
        <p:spPr>
          <a:xfrm>
            <a:off x="3495518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vál 125"/>
          <p:cNvSpPr/>
          <p:nvPr/>
        </p:nvSpPr>
        <p:spPr>
          <a:xfrm>
            <a:off x="4031565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4582445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vál 127"/>
          <p:cNvSpPr/>
          <p:nvPr/>
        </p:nvSpPr>
        <p:spPr>
          <a:xfrm>
            <a:off x="5118492" y="1677131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vál 128"/>
          <p:cNvSpPr/>
          <p:nvPr/>
        </p:nvSpPr>
        <p:spPr>
          <a:xfrm>
            <a:off x="6115559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vál 129"/>
          <p:cNvSpPr/>
          <p:nvPr/>
        </p:nvSpPr>
        <p:spPr>
          <a:xfrm>
            <a:off x="6651606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vál 130"/>
          <p:cNvSpPr/>
          <p:nvPr/>
        </p:nvSpPr>
        <p:spPr>
          <a:xfrm>
            <a:off x="7202486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vál 131"/>
          <p:cNvSpPr/>
          <p:nvPr/>
        </p:nvSpPr>
        <p:spPr>
          <a:xfrm>
            <a:off x="7738533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vál 132"/>
          <p:cNvSpPr/>
          <p:nvPr/>
        </p:nvSpPr>
        <p:spPr>
          <a:xfrm>
            <a:off x="8244408" y="1683453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vál 133"/>
          <p:cNvSpPr/>
          <p:nvPr/>
        </p:nvSpPr>
        <p:spPr>
          <a:xfrm>
            <a:off x="3460716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vál 134"/>
          <p:cNvSpPr/>
          <p:nvPr/>
        </p:nvSpPr>
        <p:spPr>
          <a:xfrm>
            <a:off x="3996763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vál 135"/>
          <p:cNvSpPr/>
          <p:nvPr/>
        </p:nvSpPr>
        <p:spPr>
          <a:xfrm>
            <a:off x="4547643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vál 136"/>
          <p:cNvSpPr/>
          <p:nvPr/>
        </p:nvSpPr>
        <p:spPr>
          <a:xfrm>
            <a:off x="5133700" y="5582944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vál 137"/>
          <p:cNvSpPr/>
          <p:nvPr/>
        </p:nvSpPr>
        <p:spPr>
          <a:xfrm>
            <a:off x="6080757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vál 138"/>
          <p:cNvSpPr/>
          <p:nvPr/>
        </p:nvSpPr>
        <p:spPr>
          <a:xfrm>
            <a:off x="6616804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vál 139"/>
          <p:cNvSpPr/>
          <p:nvPr/>
        </p:nvSpPr>
        <p:spPr>
          <a:xfrm>
            <a:off x="7167684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7703731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vál 141"/>
          <p:cNvSpPr/>
          <p:nvPr/>
        </p:nvSpPr>
        <p:spPr>
          <a:xfrm>
            <a:off x="8302052" y="5589266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TextovéPole 142"/>
          <p:cNvSpPr txBox="1"/>
          <p:nvPr/>
        </p:nvSpPr>
        <p:spPr>
          <a:xfrm>
            <a:off x="3457286" y="436147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4" name="Ovál 143"/>
          <p:cNvSpPr/>
          <p:nvPr/>
        </p:nvSpPr>
        <p:spPr>
          <a:xfrm>
            <a:off x="424432" y="1683453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vál 144"/>
          <p:cNvSpPr/>
          <p:nvPr/>
        </p:nvSpPr>
        <p:spPr>
          <a:xfrm>
            <a:off x="960479" y="1683453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vál 145"/>
          <p:cNvSpPr/>
          <p:nvPr/>
        </p:nvSpPr>
        <p:spPr>
          <a:xfrm>
            <a:off x="1511359" y="1683453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vál 146"/>
          <p:cNvSpPr/>
          <p:nvPr/>
        </p:nvSpPr>
        <p:spPr>
          <a:xfrm>
            <a:off x="2047406" y="1683453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vál 147"/>
          <p:cNvSpPr/>
          <p:nvPr/>
        </p:nvSpPr>
        <p:spPr>
          <a:xfrm>
            <a:off x="2553281" y="1683453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Ovál 148"/>
          <p:cNvSpPr/>
          <p:nvPr/>
        </p:nvSpPr>
        <p:spPr>
          <a:xfrm>
            <a:off x="467544" y="5582944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Ovál 149"/>
          <p:cNvSpPr/>
          <p:nvPr/>
        </p:nvSpPr>
        <p:spPr>
          <a:xfrm>
            <a:off x="1003591" y="5582944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Ovál 150"/>
          <p:cNvSpPr/>
          <p:nvPr/>
        </p:nvSpPr>
        <p:spPr>
          <a:xfrm>
            <a:off x="1554471" y="5582944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vál 151"/>
          <p:cNvSpPr/>
          <p:nvPr/>
        </p:nvSpPr>
        <p:spPr>
          <a:xfrm>
            <a:off x="2090518" y="5582944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vál 152"/>
          <p:cNvSpPr/>
          <p:nvPr/>
        </p:nvSpPr>
        <p:spPr>
          <a:xfrm>
            <a:off x="2596393" y="5582944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TextovéPole 153"/>
          <p:cNvSpPr txBox="1"/>
          <p:nvPr/>
        </p:nvSpPr>
        <p:spPr>
          <a:xfrm>
            <a:off x="7596336" y="4371201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5" name="TextovéPole 154"/>
          <p:cNvSpPr txBox="1"/>
          <p:nvPr/>
        </p:nvSpPr>
        <p:spPr>
          <a:xfrm>
            <a:off x="6108013" y="3517119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6" name="TextovéPole 155"/>
          <p:cNvSpPr txBox="1"/>
          <p:nvPr/>
        </p:nvSpPr>
        <p:spPr>
          <a:xfrm>
            <a:off x="4976894" y="3513202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7" name="TextovéPole 156"/>
          <p:cNvSpPr txBox="1"/>
          <p:nvPr/>
        </p:nvSpPr>
        <p:spPr>
          <a:xfrm>
            <a:off x="2125660" y="3513202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8" name="Přímá spojnice 157"/>
          <p:cNvCxnSpPr/>
          <p:nvPr/>
        </p:nvCxnSpPr>
        <p:spPr>
          <a:xfrm>
            <a:off x="5004048" y="5499299"/>
            <a:ext cx="0" cy="527330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>
            <a:off x="8172400" y="5505621"/>
            <a:ext cx="0" cy="527330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25705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634" y="61917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4. Doplň správné číslo: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65295" y="2636912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120979" y="2636912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72242" y="2636912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70057" y="2787025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114373" y="2787025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876256" y="2787025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Ovál 59"/>
          <p:cNvSpPr/>
          <p:nvPr/>
        </p:nvSpPr>
        <p:spPr>
          <a:xfrm>
            <a:off x="3495518" y="1772817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031565" y="1772817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582445" y="1772817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118492" y="1772817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6115559" y="1779139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6651606" y="1779139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7202486" y="1779139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7738533" y="1779139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8244408" y="1779139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960479" y="1779139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1511359" y="1779139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047406" y="1779139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6352479"/>
              </p:ext>
            </p:extLst>
          </p:nvPr>
        </p:nvGraphicFramePr>
        <p:xfrm>
          <a:off x="539552" y="3717033"/>
          <a:ext cx="2298924" cy="26642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4731"/>
                <a:gridCol w="574731"/>
                <a:gridCol w="574731"/>
                <a:gridCol w="574731"/>
              </a:tblGrid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8815382"/>
              </p:ext>
            </p:extLst>
          </p:nvPr>
        </p:nvGraphicFramePr>
        <p:xfrm>
          <a:off x="3373895" y="3717033"/>
          <a:ext cx="2298924" cy="26642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4731"/>
                <a:gridCol w="574731"/>
                <a:gridCol w="574731"/>
                <a:gridCol w="574731"/>
              </a:tblGrid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B05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B05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B05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55" name="Tabulka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9335910"/>
              </p:ext>
            </p:extLst>
          </p:nvPr>
        </p:nvGraphicFramePr>
        <p:xfrm>
          <a:off x="6180842" y="3717033"/>
          <a:ext cx="2298924" cy="26642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4731"/>
                <a:gridCol w="574731"/>
                <a:gridCol w="574731"/>
                <a:gridCol w="574731"/>
              </a:tblGrid>
              <a:tr h="5328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34880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343911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4. </a:t>
            </a: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ŘEŠENÍ</a:t>
            </a:r>
          </a:p>
        </p:txBody>
      </p:sp>
      <p:sp>
        <p:nvSpPr>
          <p:cNvPr id="70" name="Obdélník 69"/>
          <p:cNvSpPr/>
          <p:nvPr/>
        </p:nvSpPr>
        <p:spPr>
          <a:xfrm>
            <a:off x="3965295" y="2636912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1120979" y="2636912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6772242" y="2636912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TextovéPole 75"/>
          <p:cNvSpPr txBox="1"/>
          <p:nvPr/>
        </p:nvSpPr>
        <p:spPr>
          <a:xfrm>
            <a:off x="1270057" y="2787025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4114373" y="2787025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876256" y="2787025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Ovál 78"/>
          <p:cNvSpPr/>
          <p:nvPr/>
        </p:nvSpPr>
        <p:spPr>
          <a:xfrm>
            <a:off x="3495518" y="1772817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4031565" y="1772817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4582445" y="1772817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5118492" y="1772817"/>
            <a:ext cx="374404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115559" y="1779139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6651606" y="1779139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202486" y="1779139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7738533" y="1779139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8244408" y="1779139"/>
            <a:ext cx="374404" cy="36004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960479" y="1779139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1511359" y="1779139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2047406" y="1779139"/>
            <a:ext cx="374404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91" name="Tabulka 9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9502855"/>
              </p:ext>
            </p:extLst>
          </p:nvPr>
        </p:nvGraphicFramePr>
        <p:xfrm>
          <a:off x="539552" y="3717033"/>
          <a:ext cx="2298924" cy="26642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4731"/>
                <a:gridCol w="574731"/>
                <a:gridCol w="574731"/>
                <a:gridCol w="574731"/>
              </a:tblGrid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92" name="Tabulka 9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5629317"/>
              </p:ext>
            </p:extLst>
          </p:nvPr>
        </p:nvGraphicFramePr>
        <p:xfrm>
          <a:off x="3373895" y="3717033"/>
          <a:ext cx="2298924" cy="26642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4731"/>
                <a:gridCol w="574731"/>
                <a:gridCol w="574731"/>
                <a:gridCol w="574731"/>
              </a:tblGrid>
              <a:tr h="53285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5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400" b="1" dirty="0">
                        <a:solidFill>
                          <a:srgbClr val="00B05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5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400" b="1" dirty="0">
                        <a:solidFill>
                          <a:srgbClr val="00B05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5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b="1" dirty="0">
                        <a:solidFill>
                          <a:srgbClr val="00B05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93" name="Tabulka 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1677063"/>
              </p:ext>
            </p:extLst>
          </p:nvPr>
        </p:nvGraphicFramePr>
        <p:xfrm>
          <a:off x="6180842" y="3717033"/>
          <a:ext cx="2298924" cy="26642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4731"/>
                <a:gridCol w="574731"/>
                <a:gridCol w="574731"/>
                <a:gridCol w="574731"/>
              </a:tblGrid>
              <a:tr h="5328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0070C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0070C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0070C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0070C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2400" b="1" kern="1200" dirty="0">
                        <a:solidFill>
                          <a:srgbClr val="0070C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4889209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</TotalTime>
  <Words>154</Words>
  <Application>Microsoft Office PowerPoint</Application>
  <PresentationFormat>Předvádění na obrazovce (4:3)</PresentationFormat>
  <Paragraphs>98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24</cp:revision>
  <dcterms:created xsi:type="dcterms:W3CDTF">2011-10-23T06:51:42Z</dcterms:created>
  <dcterms:modified xsi:type="dcterms:W3CDTF">2011-11-19T20:53:16Z</dcterms:modified>
</cp:coreProperties>
</file>