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56" r:id="rId1"/>
  </p:sldMasterIdLst>
  <p:notesMasterIdLst>
    <p:notesMasterId r:id="rId11"/>
  </p:notesMasterIdLst>
  <p:sldIdLst>
    <p:sldId id="257" r:id="rId2"/>
    <p:sldId id="258" r:id="rId3"/>
    <p:sldId id="259" r:id="rId4"/>
    <p:sldId id="260" r:id="rId5"/>
    <p:sldId id="261" r:id="rId6"/>
    <p:sldId id="262" r:id="rId7"/>
    <p:sldId id="263" r:id="rId8"/>
    <p:sldId id="264" r:id="rId9"/>
    <p:sldId id="265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521415D9-36F7-43E2-AB2F-B90AF26B5E84}">
      <p14:sectionLst xmlns:p14="http://schemas.microsoft.com/office/powerpoint/2010/main">
        <p14:section name="Výchozí oddíl" id="{A1F754CD-B6AC-47AA-8F68-734B606CB4B5}">
          <p14:sldIdLst>
            <p14:sldId id="257"/>
            <p14:sldId id="258"/>
            <p14:sldId id="259"/>
            <p14:sldId id="260"/>
            <p14:sldId id="261"/>
            <p14:sldId id="262"/>
            <p14:sldId id="263"/>
            <p14:sldId id="264"/>
            <p14:sldId id="265"/>
          </p14:sldIdLst>
        </p14:section>
        <p14:section name="Oddíl bez názvu" id="{11563837-9081-446A-B297-5174888A4271}">
          <p14:sldIdLst/>
        </p14:section>
      </p14:section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CA82C"/>
    <a:srgbClr val="F68D36"/>
    <a:srgbClr val="FC9804"/>
    <a:srgbClr val="27F018"/>
    <a:srgbClr val="FFD44B"/>
    <a:srgbClr val="FDCA7F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5940675A-B579-460E-94D1-54222C63F5DA}" styleName="Bez stylu, mřížka tabulky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  <a:tblStyle styleId="{073A0DAA-6AF3-43AB-8588-CEC1D06C72B9}" styleName="Styl Středně sytá 2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dk1">
              <a:tint val="20000"/>
            </a:schemeClr>
          </a:solidFill>
        </a:fill>
      </a:tcStyle>
    </a:wholeTbl>
    <a:band1H>
      <a:tcStyle>
        <a:tcBdr/>
        <a:fill>
          <a:solidFill>
            <a:schemeClr val="dk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dk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dk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dk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dk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dk1"/>
          </a:solidFill>
        </a:fill>
      </a:tcStyle>
    </a:firstRow>
  </a:tblStyle>
  <a:tblStyle styleId="{21E4AEA4-8DFA-4A89-87EB-49C32662AFE0}" styleName="Střední styl 2 – zvýraznění 2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2">
              <a:tint val="20000"/>
            </a:schemeClr>
          </a:solidFill>
        </a:fill>
      </a:tcStyle>
    </a:wholeTbl>
    <a:band1H>
      <a:tcStyle>
        <a:tcBdr/>
        <a:fill>
          <a:solidFill>
            <a:schemeClr val="accent2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2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2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2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2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2"/>
          </a:solidFill>
        </a:fill>
      </a:tcStyle>
    </a:firstRow>
  </a:tblStyle>
  <a:tblStyle styleId="{F5AB1C69-6EDB-4FF4-983F-18BD219EF322}" styleName="Střední styl 2 – zvýraznění 3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3">
              <a:tint val="20000"/>
            </a:schemeClr>
          </a:solidFill>
        </a:fill>
      </a:tcStyle>
    </a:wholeTbl>
    <a:band1H>
      <a:tcStyle>
        <a:tcBdr/>
        <a:fill>
          <a:solidFill>
            <a:schemeClr val="accent3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3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3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3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3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3"/>
          </a:solidFill>
        </a:fill>
      </a:tcStyle>
    </a:firstRow>
  </a:tblStyle>
  <a:tblStyle styleId="{93296810-A885-4BE3-A3E7-6D5BEEA58F35}" styleName="Střední styl 2 – zvýraznění 6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6">
              <a:tint val="20000"/>
            </a:schemeClr>
          </a:solidFill>
        </a:fill>
      </a:tcStyle>
    </a:wholeTbl>
    <a:band1H>
      <a:tcStyle>
        <a:tcBdr/>
        <a:fill>
          <a:solidFill>
            <a:schemeClr val="accent6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6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6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6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6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6"/>
          </a:solidFill>
        </a:fill>
      </a:tcStyle>
    </a:firstRow>
  </a:tblStyle>
  <a:tblStyle styleId="{68D230F3-CF80-4859-8CE7-A43EE81993B5}" styleName="Světlý styl 1 – zvýraznění 6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accent6"/>
              </a:solidFill>
            </a:ln>
          </a:top>
          <a:bottom>
            <a:ln w="12700" cmpd="sng">
              <a:solidFill>
                <a:schemeClr val="accent6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6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6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accent6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accent6"/>
              </a:solidFill>
            </a:ln>
          </a:bottom>
        </a:tcBdr>
        <a:fill>
          <a:noFill/>
        </a:fill>
      </a:tcStyle>
    </a:firstRow>
  </a:tblStyle>
  <a:tblStyle styleId="{BC89EF96-8CEA-46FF-86C4-4CE0E7609802}" styleName="Světlý styl 3 – zvýraznění 1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accent1"/>
              </a:solidFill>
            </a:ln>
          </a:left>
          <a:right>
            <a:ln w="12700" cmpd="sng">
              <a:solidFill>
                <a:schemeClr val="accent1"/>
              </a:solidFill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 w="12700" cmpd="sng">
              <a:solidFill>
                <a:schemeClr val="accent1"/>
              </a:solidFill>
            </a:ln>
          </a:insideH>
          <a:insideV>
            <a:ln w="12700" cmpd="sng">
              <a:solidFill>
                <a:schemeClr val="accent1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1">
              <a:alpha val="20000"/>
            </a:schemeClr>
          </a:solidFill>
        </a:fill>
      </a:tcStyle>
    </a:band1H>
    <a:band1V>
      <a:tcStyle>
        <a:tcBdr/>
        <a:fill>
          <a:solidFill>
            <a:schemeClr val="accent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accent1"/>
              </a:solidFill>
            </a:ln>
          </a:bottom>
        </a:tcBdr>
        <a:fill>
          <a:noFill/>
        </a:fill>
      </a:tcStyle>
    </a:firstRow>
  </a:tblStyle>
  <a:tblStyle styleId="{8799B23B-EC83-4686-B30A-512413B5E67A}" styleName="Světlý styl 3 – zvýraznění 3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accent3"/>
              </a:solidFill>
            </a:ln>
          </a:left>
          <a:right>
            <a:ln w="12700" cmpd="sng">
              <a:solidFill>
                <a:schemeClr val="accent3"/>
              </a:solidFill>
            </a:ln>
          </a:right>
          <a:top>
            <a:ln w="12700" cmpd="sng">
              <a:solidFill>
                <a:schemeClr val="accent3"/>
              </a:solidFill>
            </a:ln>
          </a:top>
          <a:bottom>
            <a:ln w="12700" cmpd="sng">
              <a:solidFill>
                <a:schemeClr val="accent3"/>
              </a:solidFill>
            </a:ln>
          </a:bottom>
          <a:insideH>
            <a:ln w="12700" cmpd="sng">
              <a:solidFill>
                <a:schemeClr val="accent3"/>
              </a:solidFill>
            </a:ln>
          </a:insideH>
          <a:insideV>
            <a:ln w="12700" cmpd="sng">
              <a:solidFill>
                <a:schemeClr val="accent3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3">
              <a:alpha val="20000"/>
            </a:schemeClr>
          </a:solidFill>
        </a:fill>
      </a:tcStyle>
    </a:band1H>
    <a:band1V>
      <a:tcStyle>
        <a:tcBdr/>
        <a:fill>
          <a:solidFill>
            <a:schemeClr val="accent3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3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accent3"/>
              </a:solidFill>
            </a:ln>
          </a:bottom>
        </a:tcBdr>
        <a:fill>
          <a:noFill/>
        </a:fill>
      </a:tcStyle>
    </a:firstRow>
  </a:tblStyle>
  <a:tblStyle styleId="{E8B1032C-EA38-4F05-BA0D-38AFFFC7BED3}" styleName="Světlý styl 3 – zvýraznění 6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accent6"/>
              </a:solidFill>
            </a:ln>
          </a:left>
          <a:right>
            <a:ln w="12700" cmpd="sng">
              <a:solidFill>
                <a:schemeClr val="accent6"/>
              </a:solidFill>
            </a:ln>
          </a:right>
          <a:top>
            <a:ln w="12700" cmpd="sng">
              <a:solidFill>
                <a:schemeClr val="accent6"/>
              </a:solidFill>
            </a:ln>
          </a:top>
          <a:bottom>
            <a:ln w="12700" cmpd="sng">
              <a:solidFill>
                <a:schemeClr val="accent6"/>
              </a:solidFill>
            </a:ln>
          </a:bottom>
          <a:insideH>
            <a:ln w="12700" cmpd="sng">
              <a:solidFill>
                <a:schemeClr val="accent6"/>
              </a:solidFill>
            </a:ln>
          </a:insideH>
          <a:insideV>
            <a:ln w="12700" cmpd="sng">
              <a:solidFill>
                <a:schemeClr val="accent6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6">
              <a:alpha val="20000"/>
            </a:schemeClr>
          </a:solidFill>
        </a:fill>
      </a:tcStyle>
    </a:band1H>
    <a:band1V>
      <a:tcStyle>
        <a:tcBdr/>
        <a:fill>
          <a:solidFill>
            <a:schemeClr val="accent6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6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accent6"/>
              </a:solidFill>
            </a:ln>
          </a:bottom>
        </a:tcBdr>
        <a:fill>
          <a:noFill/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588" autoAdjust="0"/>
    <p:restoredTop sz="94671" autoAdjust="0"/>
  </p:normalViewPr>
  <p:slideViewPr>
    <p:cSldViewPr>
      <p:cViewPr varScale="1">
        <p:scale>
          <a:sx n="70" d="100"/>
          <a:sy n="70" d="100"/>
        </p:scale>
        <p:origin x="-1386" y="-90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" d="1"/>
        <a:sy n="1" d="1"/>
      </p:scale>
      <p:origin x="0" y="0"/>
    </p:cViewPr>
  </p:notesTextViewPr>
  <p:sorterViewPr>
    <p:cViewPr>
      <p:scale>
        <a:sx n="100" d="100"/>
        <a:sy n="100" d="100"/>
      </p:scale>
      <p:origin x="0" y="0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notesMaster" Target="notesMasters/notesMaster1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8D2FAA1A-C6D3-4C1B-BA97-19FDCF8F5D7F}" type="datetimeFigureOut">
              <a:rPr lang="cs-CZ" smtClean="0"/>
              <a:t>6.11.2011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5ED6FF9C-1C71-47B9-800F-3BF6BE5DAFE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32585406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5ED6FF9C-1C71-47B9-800F-3BF6BE5DAFE2}" type="slidenum">
              <a:rPr lang="cs-CZ" smtClean="0"/>
              <a:t>2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74679578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5ED6FF9C-1C71-47B9-800F-3BF6BE5DAFE2}" type="slidenum">
              <a:rPr lang="cs-CZ" smtClean="0"/>
              <a:t>4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74679578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5ED6FF9C-1C71-47B9-800F-3BF6BE5DAFE2}" type="slidenum">
              <a:rPr lang="cs-CZ" smtClean="0"/>
              <a:t>6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74679578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5ED6FF9C-1C71-47B9-800F-3BF6BE5DAFE2}" type="slidenum">
              <a:rPr lang="cs-CZ" smtClean="0"/>
              <a:t>8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74679578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5789041-5E10-4A65-B92A-B13219C2ED19}" type="datetimeFigureOut">
              <a:rPr lang="cs-CZ" smtClean="0"/>
              <a:t>6.11.2011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9531D07-B8B7-4FC2-82F2-9B56E812E48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59451717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5789041-5E10-4A65-B92A-B13219C2ED19}" type="datetimeFigureOut">
              <a:rPr lang="cs-CZ" smtClean="0"/>
              <a:t>6.11.2011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9531D07-B8B7-4FC2-82F2-9B56E812E48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67111204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5789041-5E10-4A65-B92A-B13219C2ED19}" type="datetimeFigureOut">
              <a:rPr lang="cs-CZ" smtClean="0"/>
              <a:t>6.11.2011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9531D07-B8B7-4FC2-82F2-9B56E812E48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9577834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5789041-5E10-4A65-B92A-B13219C2ED19}" type="datetimeFigureOut">
              <a:rPr lang="cs-CZ" smtClean="0"/>
              <a:t>6.11.2011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9531D07-B8B7-4FC2-82F2-9B56E812E48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3182608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5789041-5E10-4A65-B92A-B13219C2ED19}" type="datetimeFigureOut">
              <a:rPr lang="cs-CZ" smtClean="0"/>
              <a:t>6.11.2011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9531D07-B8B7-4FC2-82F2-9B56E812E48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4377960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5789041-5E10-4A65-B92A-B13219C2ED19}" type="datetimeFigureOut">
              <a:rPr lang="cs-CZ" smtClean="0"/>
              <a:t>6.11.2011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9531D07-B8B7-4FC2-82F2-9B56E812E48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7568694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5789041-5E10-4A65-B92A-B13219C2ED19}" type="datetimeFigureOut">
              <a:rPr lang="cs-CZ" smtClean="0"/>
              <a:t>6.11.2011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9531D07-B8B7-4FC2-82F2-9B56E812E48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4445661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5789041-5E10-4A65-B92A-B13219C2ED19}" type="datetimeFigureOut">
              <a:rPr lang="cs-CZ" smtClean="0"/>
              <a:t>6.11.2011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9531D07-B8B7-4FC2-82F2-9B56E812E48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77714230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5789041-5E10-4A65-B92A-B13219C2ED19}" type="datetimeFigureOut">
              <a:rPr lang="cs-CZ" smtClean="0"/>
              <a:t>6.11.2011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9531D07-B8B7-4FC2-82F2-9B56E812E48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2362903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5789041-5E10-4A65-B92A-B13219C2ED19}" type="datetimeFigureOut">
              <a:rPr lang="cs-CZ" smtClean="0"/>
              <a:t>6.11.2011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9531D07-B8B7-4FC2-82F2-9B56E812E48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9582867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5789041-5E10-4A65-B92A-B13219C2ED19}" type="datetimeFigureOut">
              <a:rPr lang="cs-CZ" smtClean="0"/>
              <a:t>6.11.2011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9531D07-B8B7-4FC2-82F2-9B56E812E48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79409805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1000">
              <a:srgbClr val="FFFF00"/>
            </a:gs>
            <a:gs pos="57000">
              <a:schemeClr val="bg1"/>
            </a:gs>
            <a:gs pos="100000">
              <a:srgbClr val="27F018"/>
            </a:gs>
          </a:gsLst>
          <a:lin ang="5400000" scaled="0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5789041-5E10-4A65-B92A-B13219C2ED19}" type="datetimeFigureOut">
              <a:rPr lang="cs-CZ" smtClean="0"/>
              <a:t>6.11.2011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9531D07-B8B7-4FC2-82F2-9B56E812E48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5642770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57" r:id="rId1"/>
    <p:sldLayoutId id="2147483758" r:id="rId2"/>
    <p:sldLayoutId id="2147483759" r:id="rId3"/>
    <p:sldLayoutId id="2147483760" r:id="rId4"/>
    <p:sldLayoutId id="2147483761" r:id="rId5"/>
    <p:sldLayoutId id="2147483762" r:id="rId6"/>
    <p:sldLayoutId id="2147483763" r:id="rId7"/>
    <p:sldLayoutId id="2147483764" r:id="rId8"/>
    <p:sldLayoutId id="2147483765" r:id="rId9"/>
    <p:sldLayoutId id="2147483766" r:id="rId10"/>
    <p:sldLayoutId id="2147483767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1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1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bg>
      <p:bgPr>
        <a:gradFill flip="none" rotWithShape="1">
          <a:gsLst>
            <a:gs pos="1000">
              <a:srgbClr val="FC9804"/>
            </a:gs>
            <a:gs pos="57000">
              <a:schemeClr val="bg1"/>
            </a:gs>
            <a:gs pos="100000">
              <a:srgbClr val="00B0F0"/>
            </a:gs>
          </a:gsLst>
          <a:path path="circle">
            <a:fillToRect l="100000" t="100000"/>
          </a:path>
          <a:tileRect r="-100000" b="-10000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Rectangle 2"/>
          <p:cNvSpPr>
            <a:spLocks noChangeArrowheads="1"/>
          </p:cNvSpPr>
          <p:nvPr/>
        </p:nvSpPr>
        <p:spPr bwMode="auto">
          <a:xfrm>
            <a:off x="-4200525" y="2233613"/>
            <a:ext cx="9144000" cy="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>
            <a:spAutoFit/>
          </a:bodyPr>
          <a:lstStyle/>
          <a:p>
            <a:endParaRPr lang="cs-CZ"/>
          </a:p>
        </p:txBody>
      </p:sp>
      <p:pic>
        <p:nvPicPr>
          <p:cNvPr id="2051" name="Picture 3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92275" y="188913"/>
            <a:ext cx="5759450" cy="23907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052" name="Rectangle 4"/>
          <p:cNvSpPr>
            <a:spLocks noChangeArrowheads="1"/>
          </p:cNvSpPr>
          <p:nvPr/>
        </p:nvSpPr>
        <p:spPr bwMode="auto">
          <a:xfrm>
            <a:off x="755650" y="3756025"/>
            <a:ext cx="7993063" cy="6413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anchor="ctr">
            <a:spAutoFit/>
          </a:bodyPr>
          <a:lstStyle/>
          <a:p>
            <a:r>
              <a:rPr lang="cs-CZ"/>
              <a:t/>
            </a:r>
            <a:br>
              <a:rPr lang="cs-CZ"/>
            </a:br>
            <a:endParaRPr lang="cs-CZ"/>
          </a:p>
        </p:txBody>
      </p:sp>
      <p:sp>
        <p:nvSpPr>
          <p:cNvPr id="2053" name="Text Box 5"/>
          <p:cNvSpPr txBox="1">
            <a:spLocks noChangeArrowheads="1"/>
          </p:cNvSpPr>
          <p:nvPr/>
        </p:nvSpPr>
        <p:spPr bwMode="auto">
          <a:xfrm>
            <a:off x="1187450" y="4502150"/>
            <a:ext cx="7200900" cy="3667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algn="ctr" eaLnBrk="1" hangingPunct="1">
              <a:spcBef>
                <a:spcPct val="50000"/>
              </a:spcBef>
            </a:pPr>
            <a:r>
              <a:rPr lang="cs-CZ" dirty="0"/>
              <a:t>Číslo DUM:  </a:t>
            </a:r>
            <a:r>
              <a:rPr lang="cs-CZ" dirty="0" smtClean="0"/>
              <a:t>VY_32_INOVACE_16</a:t>
            </a:r>
            <a:endParaRPr lang="cs-CZ" dirty="0"/>
          </a:p>
        </p:txBody>
      </p:sp>
      <p:sp>
        <p:nvSpPr>
          <p:cNvPr id="2054" name="Rectangle 8"/>
          <p:cNvSpPr>
            <a:spLocks noChangeArrowheads="1"/>
          </p:cNvSpPr>
          <p:nvPr/>
        </p:nvSpPr>
        <p:spPr bwMode="auto">
          <a:xfrm>
            <a:off x="3132138" y="2849563"/>
            <a:ext cx="3070225" cy="2746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/>
          <a:p>
            <a:r>
              <a:rPr lang="cs-CZ" sz="1200" b="1"/>
              <a:t>NÁZEV TEMATICKÉHO CELKU – SADY:</a:t>
            </a:r>
          </a:p>
        </p:txBody>
      </p:sp>
      <p:sp>
        <p:nvSpPr>
          <p:cNvPr id="2055" name="Text Box 9"/>
          <p:cNvSpPr txBox="1">
            <a:spLocks noChangeArrowheads="1"/>
          </p:cNvSpPr>
          <p:nvPr/>
        </p:nvSpPr>
        <p:spPr bwMode="auto">
          <a:xfrm>
            <a:off x="971550" y="3287713"/>
            <a:ext cx="7488238" cy="8001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algn="ctr" eaLnBrk="1" hangingPunct="1">
              <a:spcBef>
                <a:spcPct val="50000"/>
              </a:spcBef>
            </a:pPr>
            <a:r>
              <a:rPr lang="cs-CZ" sz="2800" b="1" dirty="0"/>
              <a:t>MATEMATIKA PRO 1. ROČNÍK</a:t>
            </a:r>
            <a:r>
              <a:rPr lang="cs-CZ" dirty="0"/>
              <a:t/>
            </a:r>
            <a:br>
              <a:rPr lang="cs-CZ" dirty="0"/>
            </a:br>
            <a:r>
              <a:rPr lang="cs-CZ" b="1" dirty="0" smtClean="0"/>
              <a:t>Sudoku pro malé školáky</a:t>
            </a:r>
            <a:endParaRPr lang="cs-CZ" b="1" dirty="0"/>
          </a:p>
        </p:txBody>
      </p:sp>
      <p:sp>
        <p:nvSpPr>
          <p:cNvPr id="2056" name="Text Box 6"/>
          <p:cNvSpPr txBox="1">
            <a:spLocks noChangeArrowheads="1"/>
          </p:cNvSpPr>
          <p:nvPr/>
        </p:nvSpPr>
        <p:spPr bwMode="auto">
          <a:xfrm>
            <a:off x="1258888" y="4933950"/>
            <a:ext cx="6985000" cy="3667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algn="ctr" eaLnBrk="1" hangingPunct="1">
              <a:spcBef>
                <a:spcPct val="50000"/>
              </a:spcBef>
            </a:pPr>
            <a:r>
              <a:rPr lang="cs-CZ" dirty="0"/>
              <a:t>Autor:  Mgr. Lubor </a:t>
            </a:r>
            <a:r>
              <a:rPr lang="cs-CZ" dirty="0" err="1"/>
              <a:t>Durda</a:t>
            </a:r>
            <a:endParaRPr lang="cs-CZ" dirty="0"/>
          </a:p>
        </p:txBody>
      </p:sp>
      <p:sp>
        <p:nvSpPr>
          <p:cNvPr id="2057" name="Text Box 13"/>
          <p:cNvSpPr txBox="1">
            <a:spLocks noChangeArrowheads="1"/>
          </p:cNvSpPr>
          <p:nvPr/>
        </p:nvSpPr>
        <p:spPr bwMode="auto">
          <a:xfrm>
            <a:off x="1547813" y="5775325"/>
            <a:ext cx="7200900" cy="73818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eaLnBrk="1" hangingPunct="1"/>
            <a:r>
              <a:rPr lang="cs-CZ" sz="1400" dirty="0"/>
              <a:t>Anotace:</a:t>
            </a:r>
          </a:p>
          <a:p>
            <a:pPr eaLnBrk="1" hangingPunct="1"/>
            <a:r>
              <a:rPr lang="cs-CZ" sz="1400" dirty="0"/>
              <a:t>Tento materiál slouží jako interaktivní pomůcka k procvičování učiva matematiky </a:t>
            </a:r>
            <a:br>
              <a:rPr lang="cs-CZ" sz="1400" dirty="0"/>
            </a:br>
            <a:r>
              <a:rPr lang="cs-CZ" sz="1400" dirty="0"/>
              <a:t>v 1. ročníku základní školy.</a:t>
            </a:r>
          </a:p>
        </p:txBody>
      </p:sp>
      <p:sp>
        <p:nvSpPr>
          <p:cNvPr id="2058" name="Text Box 6"/>
          <p:cNvSpPr txBox="1">
            <a:spLocks noChangeArrowheads="1"/>
          </p:cNvSpPr>
          <p:nvPr/>
        </p:nvSpPr>
        <p:spPr bwMode="auto">
          <a:xfrm>
            <a:off x="1258888" y="5300663"/>
            <a:ext cx="6985000" cy="2619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algn="ctr" eaLnBrk="1" hangingPunct="1">
              <a:spcBef>
                <a:spcPct val="50000"/>
              </a:spcBef>
            </a:pPr>
            <a:r>
              <a:rPr lang="cs-CZ" sz="1100" dirty="0"/>
              <a:t>Vytvořeno: </a:t>
            </a:r>
            <a:r>
              <a:rPr lang="cs-CZ" sz="1100" dirty="0" smtClean="0"/>
              <a:t>28.10.2011</a:t>
            </a:r>
            <a:endParaRPr lang="cs-CZ" sz="1100" dirty="0"/>
          </a:p>
        </p:txBody>
      </p:sp>
    </p:spTree>
    <p:extLst>
      <p:ext uri="{BB962C8B-B14F-4D97-AF65-F5344CB8AC3E}">
        <p14:creationId xmlns:p14="http://schemas.microsoft.com/office/powerpoint/2010/main" val="3185028484"/>
      </p:ext>
    </p:extLst>
  </p:cSld>
  <p:clrMapOvr>
    <a:masterClrMapping/>
  </p:clrMapOvr>
  <p:transition spd="slow">
    <p:blinds dir="vert"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1000">
              <a:srgbClr val="FC9804"/>
            </a:gs>
            <a:gs pos="57000">
              <a:schemeClr val="bg1"/>
            </a:gs>
            <a:gs pos="100000">
              <a:srgbClr val="00B0F0"/>
            </a:gs>
          </a:gsLst>
          <a:path path="circle">
            <a:fillToRect l="100000" t="100000"/>
          </a:path>
          <a:tileRect r="-100000" b="-10000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8" name="Text Box 2"/>
          <p:cNvSpPr txBox="1">
            <a:spLocks noChangeArrowheads="1"/>
          </p:cNvSpPr>
          <p:nvPr/>
        </p:nvSpPr>
        <p:spPr bwMode="auto">
          <a:xfrm>
            <a:off x="611560" y="404664"/>
            <a:ext cx="7920880" cy="64633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squar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eaLnBrk="1" hangingPunct="1">
              <a:spcBef>
                <a:spcPct val="50000"/>
              </a:spcBef>
            </a:pPr>
            <a:r>
              <a:rPr lang="cs-CZ" b="1" dirty="0"/>
              <a:t>1. </a:t>
            </a:r>
            <a:r>
              <a:rPr lang="cs-CZ" b="1" dirty="0" smtClean="0"/>
              <a:t>Do tabulky doplňte čísla 1, 2, 3, 4 tak, aby se tato čísla vyskytovala </a:t>
            </a:r>
            <a:br>
              <a:rPr lang="cs-CZ" b="1" dirty="0" smtClean="0"/>
            </a:br>
            <a:r>
              <a:rPr lang="cs-CZ" b="1" dirty="0" smtClean="0"/>
              <a:t>    v každém řádku, sloupci a v každém ze čtyř menších čtverců.</a:t>
            </a:r>
            <a:endParaRPr lang="cs-CZ" b="1" dirty="0"/>
          </a:p>
        </p:txBody>
      </p:sp>
      <p:graphicFrame>
        <p:nvGraphicFramePr>
          <p:cNvPr id="2" name="Tabulka 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55330206"/>
              </p:ext>
            </p:extLst>
          </p:nvPr>
        </p:nvGraphicFramePr>
        <p:xfrm>
          <a:off x="2244080" y="1613024"/>
          <a:ext cx="4704184" cy="4552280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1176046"/>
                <a:gridCol w="1176046"/>
                <a:gridCol w="1176046"/>
                <a:gridCol w="1176046"/>
              </a:tblGrid>
              <a:tr h="1138070">
                <a:tc>
                  <a:txBody>
                    <a:bodyPr/>
                    <a:lstStyle/>
                    <a:p>
                      <a:pPr algn="ctr"/>
                      <a:endParaRPr lang="cs-CZ" sz="48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anchor="ctr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800" dirty="0" smtClean="0">
                          <a:latin typeface="Arial" pitchFamily="34" charset="0"/>
                          <a:cs typeface="Arial" pitchFamily="34" charset="0"/>
                        </a:rPr>
                        <a:t>2</a:t>
                      </a:r>
                      <a:endParaRPr lang="cs-CZ" sz="48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anchor="ctr"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800" dirty="0" smtClean="0">
                          <a:latin typeface="Arial" pitchFamily="34" charset="0"/>
                          <a:cs typeface="Arial" pitchFamily="34" charset="0"/>
                        </a:rPr>
                        <a:t>3</a:t>
                      </a:r>
                      <a:endParaRPr lang="cs-CZ" sz="48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anchor="ctr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800" dirty="0" smtClean="0">
                          <a:latin typeface="Arial" pitchFamily="34" charset="0"/>
                          <a:cs typeface="Arial" pitchFamily="34" charset="0"/>
                        </a:rPr>
                        <a:t>4</a:t>
                      </a:r>
                      <a:endParaRPr lang="cs-CZ" sz="48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anchor="ctr"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</a:tr>
              <a:tr h="1138070">
                <a:tc>
                  <a:txBody>
                    <a:bodyPr/>
                    <a:lstStyle/>
                    <a:p>
                      <a:pPr algn="ctr"/>
                      <a:r>
                        <a:rPr lang="cs-CZ" sz="4800" dirty="0" smtClean="0">
                          <a:latin typeface="Arial" pitchFamily="34" charset="0"/>
                          <a:cs typeface="Arial" pitchFamily="34" charset="0"/>
                        </a:rPr>
                        <a:t>4</a:t>
                      </a:r>
                      <a:endParaRPr lang="cs-CZ" sz="48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anchor="ctr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800" dirty="0" smtClean="0">
                          <a:latin typeface="Arial" pitchFamily="34" charset="0"/>
                          <a:cs typeface="Arial" pitchFamily="34" charset="0"/>
                        </a:rPr>
                        <a:t>3</a:t>
                      </a:r>
                      <a:endParaRPr lang="cs-CZ" sz="48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anchor="ctr"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48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anchor="ctr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48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anchor="ctr"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1138070">
                <a:tc>
                  <a:txBody>
                    <a:bodyPr/>
                    <a:lstStyle/>
                    <a:p>
                      <a:pPr algn="ctr"/>
                      <a:r>
                        <a:rPr lang="cs-CZ" sz="4800" dirty="0" smtClean="0">
                          <a:latin typeface="Arial" pitchFamily="34" charset="0"/>
                          <a:cs typeface="Arial" pitchFamily="34" charset="0"/>
                        </a:rPr>
                        <a:t>2</a:t>
                      </a:r>
                      <a:endParaRPr lang="cs-CZ" sz="48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anchor="ctr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48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anchor="ctr"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48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anchor="ctr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800" dirty="0" smtClean="0">
                          <a:latin typeface="Arial" pitchFamily="34" charset="0"/>
                          <a:cs typeface="Arial" pitchFamily="34" charset="0"/>
                        </a:rPr>
                        <a:t>3</a:t>
                      </a:r>
                      <a:endParaRPr lang="cs-CZ" sz="48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anchor="ctr"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</a:tr>
              <a:tr h="1138070">
                <a:tc>
                  <a:txBody>
                    <a:bodyPr/>
                    <a:lstStyle/>
                    <a:p>
                      <a:pPr algn="ctr"/>
                      <a:endParaRPr lang="cs-CZ" sz="48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anchor="ctr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48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anchor="ctr"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800" dirty="0" smtClean="0">
                          <a:latin typeface="Arial" pitchFamily="34" charset="0"/>
                          <a:cs typeface="Arial" pitchFamily="34" charset="0"/>
                        </a:rPr>
                        <a:t>1</a:t>
                      </a:r>
                      <a:endParaRPr lang="cs-CZ" sz="48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anchor="ctr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800" dirty="0" smtClean="0">
                          <a:latin typeface="Arial" pitchFamily="34" charset="0"/>
                          <a:cs typeface="Arial" pitchFamily="34" charset="0"/>
                        </a:rPr>
                        <a:t>2</a:t>
                      </a:r>
                      <a:endParaRPr lang="cs-CZ" sz="48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anchor="ctr"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375940241"/>
      </p:ext>
    </p:extLst>
  </p:cSld>
  <p:clrMapOvr>
    <a:masterClrMapping/>
  </p:clrMapOvr>
  <p:transition spd="slow">
    <p:blinds dir="vert"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1000">
              <a:srgbClr val="FC9804"/>
            </a:gs>
            <a:gs pos="57000">
              <a:schemeClr val="bg1"/>
            </a:gs>
            <a:gs pos="100000">
              <a:srgbClr val="00B0F0"/>
            </a:gs>
          </a:gsLst>
          <a:path path="circle">
            <a:fillToRect l="100000" t="100000"/>
          </a:path>
          <a:tileRect r="-100000" b="-10000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Text Box 2"/>
          <p:cNvSpPr txBox="1">
            <a:spLocks noChangeArrowheads="1"/>
          </p:cNvSpPr>
          <p:nvPr/>
        </p:nvSpPr>
        <p:spPr bwMode="auto">
          <a:xfrm>
            <a:off x="719646" y="332656"/>
            <a:ext cx="7632700" cy="92333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algn="ctr" eaLnBrk="1" hangingPunct="1">
              <a:spcBef>
                <a:spcPct val="50000"/>
              </a:spcBef>
            </a:pPr>
            <a:r>
              <a:rPr lang="cs-CZ" sz="5400" b="1" dirty="0">
                <a:ln>
                  <a:solidFill>
                    <a:schemeClr val="tx1"/>
                  </a:solidFill>
                </a:ln>
                <a:solidFill>
                  <a:schemeClr val="bg1"/>
                </a:solidFill>
              </a:rPr>
              <a:t>1. ŘEŠENÍ</a:t>
            </a:r>
          </a:p>
        </p:txBody>
      </p:sp>
      <p:graphicFrame>
        <p:nvGraphicFramePr>
          <p:cNvPr id="11" name="Tabulka 10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494502039"/>
              </p:ext>
            </p:extLst>
          </p:nvPr>
        </p:nvGraphicFramePr>
        <p:xfrm>
          <a:off x="2244080" y="1613024"/>
          <a:ext cx="4704184" cy="4552280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1176046"/>
                <a:gridCol w="1176046"/>
                <a:gridCol w="1176046"/>
                <a:gridCol w="1176046"/>
              </a:tblGrid>
              <a:tr h="1138070">
                <a:tc>
                  <a:txBody>
                    <a:bodyPr/>
                    <a:lstStyle/>
                    <a:p>
                      <a:pPr marL="0" algn="ctr" defTabSz="914400" rtl="0" eaLnBrk="1" latinLnBrk="0" hangingPunct="1"/>
                      <a:r>
                        <a:rPr lang="cs-CZ" sz="6600" b="1" kern="1200" dirty="0" smtClean="0">
                          <a:solidFill>
                            <a:srgbClr val="FF0000"/>
                          </a:solidFill>
                          <a:latin typeface="Arial" pitchFamily="34" charset="0"/>
                          <a:ea typeface="+mn-ea"/>
                          <a:cs typeface="Arial" pitchFamily="34" charset="0"/>
                        </a:rPr>
                        <a:t>1</a:t>
                      </a:r>
                      <a:endParaRPr lang="cs-CZ" sz="6600" b="1" kern="1200" dirty="0">
                        <a:solidFill>
                          <a:srgbClr val="FF0000"/>
                        </a:solidFill>
                        <a:latin typeface="Arial" pitchFamily="34" charset="0"/>
                        <a:ea typeface="+mn-ea"/>
                        <a:cs typeface="Arial" pitchFamily="34" charset="0"/>
                      </a:endParaRPr>
                    </a:p>
                  </a:txBody>
                  <a:tcPr anchor="ctr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800" dirty="0" smtClean="0">
                          <a:latin typeface="Arial" pitchFamily="34" charset="0"/>
                          <a:cs typeface="Arial" pitchFamily="34" charset="0"/>
                        </a:rPr>
                        <a:t>2</a:t>
                      </a:r>
                      <a:endParaRPr lang="cs-CZ" sz="48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anchor="ctr"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800" dirty="0" smtClean="0">
                          <a:latin typeface="Arial" pitchFamily="34" charset="0"/>
                          <a:cs typeface="Arial" pitchFamily="34" charset="0"/>
                        </a:rPr>
                        <a:t>3</a:t>
                      </a:r>
                      <a:endParaRPr lang="cs-CZ" sz="48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anchor="ctr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800" dirty="0" smtClean="0">
                          <a:latin typeface="Arial" pitchFamily="34" charset="0"/>
                          <a:cs typeface="Arial" pitchFamily="34" charset="0"/>
                        </a:rPr>
                        <a:t>4</a:t>
                      </a:r>
                      <a:endParaRPr lang="cs-CZ" sz="48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anchor="ctr"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</a:tr>
              <a:tr h="1138070">
                <a:tc>
                  <a:txBody>
                    <a:bodyPr/>
                    <a:lstStyle/>
                    <a:p>
                      <a:pPr algn="ctr"/>
                      <a:r>
                        <a:rPr lang="cs-CZ" sz="4800" dirty="0" smtClean="0">
                          <a:latin typeface="Arial" pitchFamily="34" charset="0"/>
                          <a:cs typeface="Arial" pitchFamily="34" charset="0"/>
                        </a:rPr>
                        <a:t>4</a:t>
                      </a:r>
                      <a:endParaRPr lang="cs-CZ" sz="48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anchor="ctr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800" dirty="0" smtClean="0">
                          <a:latin typeface="Arial" pitchFamily="34" charset="0"/>
                          <a:cs typeface="Arial" pitchFamily="34" charset="0"/>
                        </a:rPr>
                        <a:t>3</a:t>
                      </a:r>
                      <a:endParaRPr lang="cs-CZ" sz="48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anchor="ctr"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6600" b="1" dirty="0" smtClean="0">
                          <a:solidFill>
                            <a:srgbClr val="FF0000"/>
                          </a:solidFill>
                          <a:latin typeface="Arial" pitchFamily="34" charset="0"/>
                          <a:cs typeface="Arial" pitchFamily="34" charset="0"/>
                        </a:rPr>
                        <a:t>2</a:t>
                      </a:r>
                      <a:endParaRPr lang="cs-CZ" sz="6600" b="1" dirty="0">
                        <a:solidFill>
                          <a:srgbClr val="FF0000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anchor="ctr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algn="ctr" defTabSz="914400" rtl="0" eaLnBrk="1" latinLnBrk="0" hangingPunct="1"/>
                      <a:r>
                        <a:rPr lang="cs-CZ" sz="6600" b="1" kern="1200" dirty="0" smtClean="0">
                          <a:solidFill>
                            <a:srgbClr val="FF0000"/>
                          </a:solidFill>
                          <a:latin typeface="Arial" pitchFamily="34" charset="0"/>
                          <a:ea typeface="+mn-ea"/>
                          <a:cs typeface="Arial" pitchFamily="34" charset="0"/>
                        </a:rPr>
                        <a:t>1</a:t>
                      </a:r>
                      <a:endParaRPr lang="cs-CZ" sz="6600" b="1" kern="1200" dirty="0">
                        <a:solidFill>
                          <a:srgbClr val="FF0000"/>
                        </a:solidFill>
                        <a:latin typeface="Arial" pitchFamily="34" charset="0"/>
                        <a:ea typeface="+mn-ea"/>
                        <a:cs typeface="Arial" pitchFamily="34" charset="0"/>
                      </a:endParaRPr>
                    </a:p>
                  </a:txBody>
                  <a:tcPr anchor="ctr"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1138070">
                <a:tc>
                  <a:txBody>
                    <a:bodyPr/>
                    <a:lstStyle/>
                    <a:p>
                      <a:pPr algn="ctr"/>
                      <a:r>
                        <a:rPr lang="cs-CZ" sz="4800" dirty="0" smtClean="0">
                          <a:latin typeface="Arial" pitchFamily="34" charset="0"/>
                          <a:cs typeface="Arial" pitchFamily="34" charset="0"/>
                        </a:rPr>
                        <a:t>2</a:t>
                      </a:r>
                      <a:endParaRPr lang="cs-CZ" sz="48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anchor="ctr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  <a:tc>
                  <a:txBody>
                    <a:bodyPr/>
                    <a:lstStyle/>
                    <a:p>
                      <a:pPr marL="0" algn="ctr" defTabSz="914400" rtl="0" eaLnBrk="1" latinLnBrk="0" hangingPunct="1"/>
                      <a:r>
                        <a:rPr lang="cs-CZ" sz="6600" b="1" kern="1200" dirty="0" smtClean="0">
                          <a:solidFill>
                            <a:srgbClr val="FF0000"/>
                          </a:solidFill>
                          <a:latin typeface="Arial" pitchFamily="34" charset="0"/>
                          <a:ea typeface="+mn-ea"/>
                          <a:cs typeface="Arial" pitchFamily="34" charset="0"/>
                        </a:rPr>
                        <a:t>1</a:t>
                      </a:r>
                      <a:endParaRPr lang="cs-CZ" sz="6600" b="1" kern="1200" dirty="0">
                        <a:solidFill>
                          <a:srgbClr val="FF0000"/>
                        </a:solidFill>
                        <a:latin typeface="Arial" pitchFamily="34" charset="0"/>
                        <a:ea typeface="+mn-ea"/>
                        <a:cs typeface="Arial" pitchFamily="34" charset="0"/>
                      </a:endParaRPr>
                    </a:p>
                  </a:txBody>
                  <a:tcPr anchor="ctr"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  <a:tc>
                  <a:txBody>
                    <a:bodyPr/>
                    <a:lstStyle/>
                    <a:p>
                      <a:pPr marL="0" algn="ctr" defTabSz="914400" rtl="0" eaLnBrk="1" latinLnBrk="0" hangingPunct="1"/>
                      <a:r>
                        <a:rPr lang="cs-CZ" sz="6600" b="1" kern="1200" dirty="0" smtClean="0">
                          <a:solidFill>
                            <a:srgbClr val="FF0000"/>
                          </a:solidFill>
                          <a:latin typeface="Arial" pitchFamily="34" charset="0"/>
                          <a:ea typeface="+mn-ea"/>
                          <a:cs typeface="Arial" pitchFamily="34" charset="0"/>
                        </a:rPr>
                        <a:t>4</a:t>
                      </a:r>
                      <a:endParaRPr lang="cs-CZ" sz="6600" b="1" kern="1200" dirty="0">
                        <a:solidFill>
                          <a:srgbClr val="FF0000"/>
                        </a:solidFill>
                        <a:latin typeface="Arial" pitchFamily="34" charset="0"/>
                        <a:ea typeface="+mn-ea"/>
                        <a:cs typeface="Arial" pitchFamily="34" charset="0"/>
                      </a:endParaRPr>
                    </a:p>
                  </a:txBody>
                  <a:tcPr anchor="ctr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800" dirty="0" smtClean="0">
                          <a:latin typeface="Arial" pitchFamily="34" charset="0"/>
                          <a:cs typeface="Arial" pitchFamily="34" charset="0"/>
                        </a:rPr>
                        <a:t>3</a:t>
                      </a:r>
                      <a:endParaRPr lang="cs-CZ" sz="48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anchor="ctr"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</a:tr>
              <a:tr h="1138070">
                <a:tc>
                  <a:txBody>
                    <a:bodyPr/>
                    <a:lstStyle/>
                    <a:p>
                      <a:pPr marL="0" algn="ctr" defTabSz="914400" rtl="0" eaLnBrk="1" latinLnBrk="0" hangingPunct="1"/>
                      <a:r>
                        <a:rPr lang="cs-CZ" sz="6600" b="1" kern="1200" dirty="0" smtClean="0">
                          <a:solidFill>
                            <a:srgbClr val="FF0000"/>
                          </a:solidFill>
                          <a:latin typeface="Arial" pitchFamily="34" charset="0"/>
                          <a:ea typeface="+mn-ea"/>
                          <a:cs typeface="Arial" pitchFamily="34" charset="0"/>
                        </a:rPr>
                        <a:t>3</a:t>
                      </a:r>
                      <a:endParaRPr lang="cs-CZ" sz="6600" b="1" kern="1200" dirty="0">
                        <a:solidFill>
                          <a:srgbClr val="FF0000"/>
                        </a:solidFill>
                        <a:latin typeface="Arial" pitchFamily="34" charset="0"/>
                        <a:ea typeface="+mn-ea"/>
                        <a:cs typeface="Arial" pitchFamily="34" charset="0"/>
                      </a:endParaRPr>
                    </a:p>
                  </a:txBody>
                  <a:tcPr anchor="ctr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800" dirty="0" smtClean="0">
                          <a:latin typeface="Arial" pitchFamily="34" charset="0"/>
                          <a:cs typeface="Arial" pitchFamily="34" charset="0"/>
                        </a:rPr>
                        <a:t>4</a:t>
                      </a:r>
                      <a:endParaRPr lang="cs-CZ" sz="48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anchor="ctr"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800" dirty="0" smtClean="0">
                          <a:latin typeface="Arial" pitchFamily="34" charset="0"/>
                          <a:cs typeface="Arial" pitchFamily="34" charset="0"/>
                        </a:rPr>
                        <a:t>1</a:t>
                      </a:r>
                      <a:endParaRPr lang="cs-CZ" sz="48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anchor="ctr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800" dirty="0" smtClean="0">
                          <a:latin typeface="Arial" pitchFamily="34" charset="0"/>
                          <a:cs typeface="Arial" pitchFamily="34" charset="0"/>
                        </a:rPr>
                        <a:t>2</a:t>
                      </a:r>
                      <a:endParaRPr lang="cs-CZ" sz="48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anchor="ctr"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87258768"/>
      </p:ext>
    </p:extLst>
  </p:cSld>
  <p:clrMapOvr>
    <a:masterClrMapping/>
  </p:clrMapOvr>
  <p:transition spd="slow">
    <p:blinds dir="vert"/>
  </p:transition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8" name="Text Box 2"/>
          <p:cNvSpPr txBox="1">
            <a:spLocks noChangeArrowheads="1"/>
          </p:cNvSpPr>
          <p:nvPr/>
        </p:nvSpPr>
        <p:spPr bwMode="auto">
          <a:xfrm>
            <a:off x="611560" y="404664"/>
            <a:ext cx="7920880" cy="64633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squar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eaLnBrk="1" hangingPunct="1">
              <a:spcBef>
                <a:spcPct val="50000"/>
              </a:spcBef>
            </a:pPr>
            <a:r>
              <a:rPr lang="cs-CZ" b="1" dirty="0" smtClean="0"/>
              <a:t>2. Do tabulky doplňte čísla 1, 2, 3, 4 tak, aby se tato čísla vyskytovala </a:t>
            </a:r>
            <a:br>
              <a:rPr lang="cs-CZ" b="1" dirty="0" smtClean="0"/>
            </a:br>
            <a:r>
              <a:rPr lang="cs-CZ" b="1" dirty="0" smtClean="0"/>
              <a:t>    v každém řádku, sloupci a v každém ze čtyř menších čtverců.</a:t>
            </a:r>
            <a:endParaRPr lang="cs-CZ" b="1" dirty="0"/>
          </a:p>
        </p:txBody>
      </p:sp>
      <p:graphicFrame>
        <p:nvGraphicFramePr>
          <p:cNvPr id="2" name="Tabulka 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037586801"/>
              </p:ext>
            </p:extLst>
          </p:nvPr>
        </p:nvGraphicFramePr>
        <p:xfrm>
          <a:off x="2244080" y="1613024"/>
          <a:ext cx="4704184" cy="4552280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1176046"/>
                <a:gridCol w="1176046"/>
                <a:gridCol w="1176046"/>
                <a:gridCol w="1176046"/>
              </a:tblGrid>
              <a:tr h="1138070">
                <a:tc>
                  <a:txBody>
                    <a:bodyPr/>
                    <a:lstStyle/>
                    <a:p>
                      <a:pPr algn="ctr"/>
                      <a:r>
                        <a:rPr lang="cs-CZ" sz="4800" dirty="0" smtClean="0">
                          <a:latin typeface="Arial" pitchFamily="34" charset="0"/>
                          <a:cs typeface="Arial" pitchFamily="34" charset="0"/>
                        </a:rPr>
                        <a:t>3</a:t>
                      </a:r>
                      <a:endParaRPr lang="cs-CZ" sz="48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anchor="ctr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48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anchor="ctr"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800" dirty="0" smtClean="0">
                          <a:latin typeface="Arial" pitchFamily="34" charset="0"/>
                          <a:cs typeface="Arial" pitchFamily="34" charset="0"/>
                        </a:rPr>
                        <a:t>2</a:t>
                      </a:r>
                      <a:endParaRPr lang="cs-CZ" sz="48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anchor="ctr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800" dirty="0" smtClean="0">
                          <a:latin typeface="Arial" pitchFamily="34" charset="0"/>
                          <a:cs typeface="Arial" pitchFamily="34" charset="0"/>
                        </a:rPr>
                        <a:t>1</a:t>
                      </a:r>
                      <a:endParaRPr lang="cs-CZ" sz="48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anchor="ctr"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</a:tr>
              <a:tr h="1138070">
                <a:tc>
                  <a:txBody>
                    <a:bodyPr/>
                    <a:lstStyle/>
                    <a:p>
                      <a:pPr algn="ctr"/>
                      <a:r>
                        <a:rPr lang="cs-CZ" sz="4800" dirty="0" smtClean="0">
                          <a:latin typeface="Arial" pitchFamily="34" charset="0"/>
                          <a:cs typeface="Arial" pitchFamily="34" charset="0"/>
                        </a:rPr>
                        <a:t>2</a:t>
                      </a:r>
                      <a:endParaRPr lang="cs-CZ" sz="48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anchor="ctr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48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anchor="ctr"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48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anchor="ctr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800" dirty="0" smtClean="0">
                          <a:latin typeface="Arial" pitchFamily="34" charset="0"/>
                          <a:cs typeface="Arial" pitchFamily="34" charset="0"/>
                        </a:rPr>
                        <a:t>4</a:t>
                      </a:r>
                      <a:endParaRPr lang="cs-CZ" sz="48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anchor="ctr"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1138070">
                <a:tc>
                  <a:txBody>
                    <a:bodyPr/>
                    <a:lstStyle/>
                    <a:p>
                      <a:pPr algn="ctr"/>
                      <a:endParaRPr lang="cs-CZ" sz="48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anchor="ctr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800" dirty="0" smtClean="0">
                          <a:latin typeface="Arial" pitchFamily="34" charset="0"/>
                          <a:cs typeface="Arial" pitchFamily="34" charset="0"/>
                        </a:rPr>
                        <a:t>3</a:t>
                      </a:r>
                      <a:endParaRPr lang="cs-CZ" sz="48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anchor="ctr"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48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anchor="ctr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48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anchor="ctr"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</a:tr>
              <a:tr h="1138070">
                <a:tc>
                  <a:txBody>
                    <a:bodyPr/>
                    <a:lstStyle/>
                    <a:p>
                      <a:pPr algn="ctr"/>
                      <a:endParaRPr lang="cs-CZ" sz="48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anchor="ctr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800" dirty="0" smtClean="0">
                          <a:latin typeface="Arial" pitchFamily="34" charset="0"/>
                          <a:cs typeface="Arial" pitchFamily="34" charset="0"/>
                        </a:rPr>
                        <a:t>2</a:t>
                      </a:r>
                      <a:endParaRPr lang="cs-CZ" sz="48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anchor="ctr"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800" dirty="0" smtClean="0">
                          <a:latin typeface="Arial" pitchFamily="34" charset="0"/>
                          <a:cs typeface="Arial" pitchFamily="34" charset="0"/>
                        </a:rPr>
                        <a:t>4</a:t>
                      </a:r>
                      <a:endParaRPr lang="cs-CZ" sz="48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anchor="ctr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800" dirty="0" smtClean="0">
                          <a:latin typeface="Arial" pitchFamily="34" charset="0"/>
                          <a:cs typeface="Arial" pitchFamily="34" charset="0"/>
                        </a:rPr>
                        <a:t>3</a:t>
                      </a:r>
                      <a:endParaRPr lang="cs-CZ" sz="48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anchor="ctr"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94417337"/>
      </p:ext>
    </p:extLst>
  </p:cSld>
  <p:clrMapOvr>
    <a:masterClrMapping/>
  </p:clrMapOvr>
  <p:transition spd="slow">
    <p:blinds dir="vert"/>
  </p:transition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Text Box 2"/>
          <p:cNvSpPr txBox="1">
            <a:spLocks noChangeArrowheads="1"/>
          </p:cNvSpPr>
          <p:nvPr/>
        </p:nvSpPr>
        <p:spPr bwMode="auto">
          <a:xfrm>
            <a:off x="719646" y="332656"/>
            <a:ext cx="7632700" cy="92333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algn="ctr" eaLnBrk="1" hangingPunct="1">
              <a:spcBef>
                <a:spcPct val="50000"/>
              </a:spcBef>
            </a:pPr>
            <a:r>
              <a:rPr lang="cs-CZ" sz="5400" b="1" dirty="0" smtClean="0">
                <a:ln>
                  <a:solidFill>
                    <a:schemeClr val="tx1"/>
                  </a:solidFill>
                </a:ln>
                <a:solidFill>
                  <a:schemeClr val="bg1"/>
                </a:solidFill>
              </a:rPr>
              <a:t>2. </a:t>
            </a:r>
            <a:r>
              <a:rPr lang="cs-CZ" sz="5400" b="1" dirty="0">
                <a:ln>
                  <a:solidFill>
                    <a:schemeClr val="tx1"/>
                  </a:solidFill>
                </a:ln>
                <a:solidFill>
                  <a:schemeClr val="bg1"/>
                </a:solidFill>
              </a:rPr>
              <a:t>ŘEŠENÍ</a:t>
            </a:r>
          </a:p>
        </p:txBody>
      </p:sp>
      <p:graphicFrame>
        <p:nvGraphicFramePr>
          <p:cNvPr id="4" name="Tabulka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27297105"/>
              </p:ext>
            </p:extLst>
          </p:nvPr>
        </p:nvGraphicFramePr>
        <p:xfrm>
          <a:off x="2244080" y="1613024"/>
          <a:ext cx="4704184" cy="4552280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1176046"/>
                <a:gridCol w="1176046"/>
                <a:gridCol w="1176046"/>
                <a:gridCol w="1176046"/>
              </a:tblGrid>
              <a:tr h="1138070">
                <a:tc>
                  <a:txBody>
                    <a:bodyPr/>
                    <a:lstStyle/>
                    <a:p>
                      <a:pPr algn="ctr"/>
                      <a:r>
                        <a:rPr lang="cs-CZ" sz="4800" dirty="0" smtClean="0">
                          <a:latin typeface="Arial" pitchFamily="34" charset="0"/>
                          <a:cs typeface="Arial" pitchFamily="34" charset="0"/>
                        </a:rPr>
                        <a:t>3</a:t>
                      </a:r>
                      <a:endParaRPr lang="cs-CZ" sz="48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anchor="ctr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  <a:tc>
                  <a:txBody>
                    <a:bodyPr/>
                    <a:lstStyle/>
                    <a:p>
                      <a:pPr marL="0" algn="ctr" defTabSz="914400" rtl="0" eaLnBrk="1" latinLnBrk="0" hangingPunct="1"/>
                      <a:r>
                        <a:rPr lang="cs-CZ" sz="6600" b="1" kern="1200" dirty="0" smtClean="0">
                          <a:solidFill>
                            <a:srgbClr val="FF0000"/>
                          </a:solidFill>
                          <a:latin typeface="Arial" pitchFamily="34" charset="0"/>
                          <a:ea typeface="+mn-ea"/>
                          <a:cs typeface="Arial" pitchFamily="34" charset="0"/>
                        </a:rPr>
                        <a:t>4</a:t>
                      </a:r>
                      <a:endParaRPr lang="cs-CZ" sz="6600" b="1" kern="1200" dirty="0">
                        <a:solidFill>
                          <a:srgbClr val="FF0000"/>
                        </a:solidFill>
                        <a:latin typeface="Arial" pitchFamily="34" charset="0"/>
                        <a:ea typeface="+mn-ea"/>
                        <a:cs typeface="Arial" pitchFamily="34" charset="0"/>
                      </a:endParaRPr>
                    </a:p>
                  </a:txBody>
                  <a:tcPr anchor="ctr"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800" dirty="0" smtClean="0">
                          <a:latin typeface="Arial" pitchFamily="34" charset="0"/>
                          <a:cs typeface="Arial" pitchFamily="34" charset="0"/>
                        </a:rPr>
                        <a:t>2</a:t>
                      </a:r>
                      <a:endParaRPr lang="cs-CZ" sz="48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anchor="ctr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800" dirty="0" smtClean="0">
                          <a:latin typeface="Arial" pitchFamily="34" charset="0"/>
                          <a:cs typeface="Arial" pitchFamily="34" charset="0"/>
                        </a:rPr>
                        <a:t>1</a:t>
                      </a:r>
                      <a:endParaRPr lang="cs-CZ" sz="48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anchor="ctr"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</a:tr>
              <a:tr h="1138070">
                <a:tc>
                  <a:txBody>
                    <a:bodyPr/>
                    <a:lstStyle/>
                    <a:p>
                      <a:pPr algn="ctr"/>
                      <a:r>
                        <a:rPr lang="cs-CZ" sz="4800" dirty="0" smtClean="0">
                          <a:latin typeface="Arial" pitchFamily="34" charset="0"/>
                          <a:cs typeface="Arial" pitchFamily="34" charset="0"/>
                        </a:rPr>
                        <a:t>2</a:t>
                      </a:r>
                      <a:endParaRPr lang="cs-CZ" sz="48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anchor="ctr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algn="ctr" defTabSz="914400" rtl="0" eaLnBrk="1" latinLnBrk="0" hangingPunct="1"/>
                      <a:r>
                        <a:rPr lang="cs-CZ" sz="6600" b="1" kern="1200" dirty="0" smtClean="0">
                          <a:solidFill>
                            <a:srgbClr val="FF0000"/>
                          </a:solidFill>
                          <a:latin typeface="Arial" pitchFamily="34" charset="0"/>
                          <a:ea typeface="+mn-ea"/>
                          <a:cs typeface="Arial" pitchFamily="34" charset="0"/>
                        </a:rPr>
                        <a:t>1</a:t>
                      </a:r>
                      <a:endParaRPr lang="cs-CZ" sz="6600" b="1" kern="1200" dirty="0">
                        <a:solidFill>
                          <a:srgbClr val="FF0000"/>
                        </a:solidFill>
                        <a:latin typeface="Arial" pitchFamily="34" charset="0"/>
                        <a:ea typeface="+mn-ea"/>
                        <a:cs typeface="Arial" pitchFamily="34" charset="0"/>
                      </a:endParaRPr>
                    </a:p>
                  </a:txBody>
                  <a:tcPr anchor="ctr"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algn="ctr" defTabSz="914400" rtl="0" eaLnBrk="1" latinLnBrk="0" hangingPunct="1"/>
                      <a:r>
                        <a:rPr lang="cs-CZ" sz="6600" b="1" kern="1200" dirty="0" smtClean="0">
                          <a:solidFill>
                            <a:srgbClr val="FF0000"/>
                          </a:solidFill>
                          <a:latin typeface="Arial" pitchFamily="34" charset="0"/>
                          <a:ea typeface="+mn-ea"/>
                          <a:cs typeface="Arial" pitchFamily="34" charset="0"/>
                        </a:rPr>
                        <a:t>3</a:t>
                      </a:r>
                      <a:endParaRPr lang="cs-CZ" sz="6600" b="1" kern="1200" dirty="0">
                        <a:solidFill>
                          <a:srgbClr val="FF0000"/>
                        </a:solidFill>
                        <a:latin typeface="Arial" pitchFamily="34" charset="0"/>
                        <a:ea typeface="+mn-ea"/>
                        <a:cs typeface="Arial" pitchFamily="34" charset="0"/>
                      </a:endParaRPr>
                    </a:p>
                  </a:txBody>
                  <a:tcPr anchor="ctr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800" dirty="0" smtClean="0">
                          <a:latin typeface="Arial" pitchFamily="34" charset="0"/>
                          <a:cs typeface="Arial" pitchFamily="34" charset="0"/>
                        </a:rPr>
                        <a:t>4</a:t>
                      </a:r>
                      <a:endParaRPr lang="cs-CZ" sz="48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anchor="ctr"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1138070">
                <a:tc>
                  <a:txBody>
                    <a:bodyPr/>
                    <a:lstStyle/>
                    <a:p>
                      <a:pPr marL="0" algn="ctr" defTabSz="914400" rtl="0" eaLnBrk="1" latinLnBrk="0" hangingPunct="1"/>
                      <a:r>
                        <a:rPr lang="cs-CZ" sz="6600" b="1" kern="1200" dirty="0" smtClean="0">
                          <a:solidFill>
                            <a:srgbClr val="FF0000"/>
                          </a:solidFill>
                          <a:latin typeface="Arial" pitchFamily="34" charset="0"/>
                          <a:ea typeface="+mn-ea"/>
                          <a:cs typeface="Arial" pitchFamily="34" charset="0"/>
                        </a:rPr>
                        <a:t>4</a:t>
                      </a:r>
                      <a:endParaRPr lang="cs-CZ" sz="6600" b="1" kern="1200" dirty="0">
                        <a:solidFill>
                          <a:srgbClr val="FF0000"/>
                        </a:solidFill>
                        <a:latin typeface="Arial" pitchFamily="34" charset="0"/>
                        <a:ea typeface="+mn-ea"/>
                        <a:cs typeface="Arial" pitchFamily="34" charset="0"/>
                      </a:endParaRPr>
                    </a:p>
                  </a:txBody>
                  <a:tcPr anchor="ctr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800" dirty="0" smtClean="0">
                          <a:latin typeface="Arial" pitchFamily="34" charset="0"/>
                          <a:cs typeface="Arial" pitchFamily="34" charset="0"/>
                        </a:rPr>
                        <a:t>3</a:t>
                      </a:r>
                      <a:endParaRPr lang="cs-CZ" sz="48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anchor="ctr"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  <a:tc>
                  <a:txBody>
                    <a:bodyPr/>
                    <a:lstStyle/>
                    <a:p>
                      <a:pPr marL="0" algn="ctr" defTabSz="914400" rtl="0" eaLnBrk="1" latinLnBrk="0" hangingPunct="1"/>
                      <a:r>
                        <a:rPr lang="cs-CZ" sz="6600" b="1" kern="1200" dirty="0" smtClean="0">
                          <a:solidFill>
                            <a:srgbClr val="FF0000"/>
                          </a:solidFill>
                          <a:latin typeface="Arial" pitchFamily="34" charset="0"/>
                          <a:ea typeface="+mn-ea"/>
                          <a:cs typeface="Arial" pitchFamily="34" charset="0"/>
                        </a:rPr>
                        <a:t>1</a:t>
                      </a:r>
                      <a:endParaRPr lang="cs-CZ" sz="6600" b="1" kern="1200" dirty="0">
                        <a:solidFill>
                          <a:srgbClr val="FF0000"/>
                        </a:solidFill>
                        <a:latin typeface="Arial" pitchFamily="34" charset="0"/>
                        <a:ea typeface="+mn-ea"/>
                        <a:cs typeface="Arial" pitchFamily="34" charset="0"/>
                      </a:endParaRPr>
                    </a:p>
                  </a:txBody>
                  <a:tcPr anchor="ctr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  <a:tc>
                  <a:txBody>
                    <a:bodyPr/>
                    <a:lstStyle/>
                    <a:p>
                      <a:pPr marL="0" algn="ctr" defTabSz="914400" rtl="0" eaLnBrk="1" latinLnBrk="0" hangingPunct="1"/>
                      <a:r>
                        <a:rPr lang="cs-CZ" sz="6600" b="1" kern="1200" dirty="0" smtClean="0">
                          <a:solidFill>
                            <a:srgbClr val="FF0000"/>
                          </a:solidFill>
                          <a:latin typeface="Arial" pitchFamily="34" charset="0"/>
                          <a:ea typeface="+mn-ea"/>
                          <a:cs typeface="Arial" pitchFamily="34" charset="0"/>
                        </a:rPr>
                        <a:t>2</a:t>
                      </a:r>
                      <a:endParaRPr lang="cs-CZ" sz="6600" b="1" kern="1200" dirty="0">
                        <a:solidFill>
                          <a:srgbClr val="FF0000"/>
                        </a:solidFill>
                        <a:latin typeface="Arial" pitchFamily="34" charset="0"/>
                        <a:ea typeface="+mn-ea"/>
                        <a:cs typeface="Arial" pitchFamily="34" charset="0"/>
                      </a:endParaRPr>
                    </a:p>
                  </a:txBody>
                  <a:tcPr anchor="ctr"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</a:tr>
              <a:tr h="1138070">
                <a:tc>
                  <a:txBody>
                    <a:bodyPr/>
                    <a:lstStyle/>
                    <a:p>
                      <a:pPr marL="0" algn="ctr" defTabSz="914400" rtl="0" eaLnBrk="1" latinLnBrk="0" hangingPunct="1"/>
                      <a:r>
                        <a:rPr lang="cs-CZ" sz="6600" b="1" kern="1200" dirty="0" smtClean="0">
                          <a:solidFill>
                            <a:srgbClr val="FF0000"/>
                          </a:solidFill>
                          <a:latin typeface="Arial" pitchFamily="34" charset="0"/>
                          <a:ea typeface="+mn-ea"/>
                          <a:cs typeface="Arial" pitchFamily="34" charset="0"/>
                        </a:rPr>
                        <a:t>1</a:t>
                      </a:r>
                      <a:endParaRPr lang="cs-CZ" sz="6600" b="1" kern="1200" dirty="0">
                        <a:solidFill>
                          <a:srgbClr val="FF0000"/>
                        </a:solidFill>
                        <a:latin typeface="Arial" pitchFamily="34" charset="0"/>
                        <a:ea typeface="+mn-ea"/>
                        <a:cs typeface="Arial" pitchFamily="34" charset="0"/>
                      </a:endParaRPr>
                    </a:p>
                  </a:txBody>
                  <a:tcPr anchor="ctr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800" dirty="0" smtClean="0">
                          <a:latin typeface="Arial" pitchFamily="34" charset="0"/>
                          <a:cs typeface="Arial" pitchFamily="34" charset="0"/>
                        </a:rPr>
                        <a:t>2</a:t>
                      </a:r>
                      <a:endParaRPr lang="cs-CZ" sz="48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anchor="ctr"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800" dirty="0" smtClean="0">
                          <a:latin typeface="Arial" pitchFamily="34" charset="0"/>
                          <a:cs typeface="Arial" pitchFamily="34" charset="0"/>
                        </a:rPr>
                        <a:t>4</a:t>
                      </a:r>
                      <a:endParaRPr lang="cs-CZ" sz="48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anchor="ctr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800" dirty="0" smtClean="0">
                          <a:latin typeface="Arial" pitchFamily="34" charset="0"/>
                          <a:cs typeface="Arial" pitchFamily="34" charset="0"/>
                        </a:rPr>
                        <a:t>3</a:t>
                      </a:r>
                      <a:endParaRPr lang="cs-CZ" sz="48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anchor="ctr"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905722798"/>
      </p:ext>
    </p:extLst>
  </p:cSld>
  <p:clrMapOvr>
    <a:masterClrMapping/>
  </p:clrMapOvr>
  <p:transition spd="slow">
    <p:blinds dir="vert"/>
  </p:transition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1000">
              <a:srgbClr val="F68D36"/>
            </a:gs>
            <a:gs pos="57000">
              <a:schemeClr val="bg1"/>
            </a:gs>
            <a:gs pos="100000">
              <a:srgbClr val="FCA82C"/>
            </a:gs>
          </a:gsLst>
          <a:path path="circle">
            <a:fillToRect l="100000" t="100000"/>
          </a:path>
          <a:tileRect r="-100000" b="-10000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8" name="Text Box 2"/>
          <p:cNvSpPr txBox="1">
            <a:spLocks noChangeArrowheads="1"/>
          </p:cNvSpPr>
          <p:nvPr/>
        </p:nvSpPr>
        <p:spPr bwMode="auto">
          <a:xfrm>
            <a:off x="611560" y="404664"/>
            <a:ext cx="7920880" cy="64633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squar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eaLnBrk="1" hangingPunct="1">
              <a:spcBef>
                <a:spcPct val="50000"/>
              </a:spcBef>
            </a:pPr>
            <a:r>
              <a:rPr lang="cs-CZ" b="1" dirty="0" smtClean="0"/>
              <a:t>3. Do tabulky doplňte čísla 1, 2, 3, 4 tak, aby se tato čísla vyskytovala </a:t>
            </a:r>
            <a:br>
              <a:rPr lang="cs-CZ" b="1" dirty="0" smtClean="0"/>
            </a:br>
            <a:r>
              <a:rPr lang="cs-CZ" b="1" dirty="0" smtClean="0"/>
              <a:t>    v každém řádku, sloupci a v každém ze čtyř menších čtverců.</a:t>
            </a:r>
            <a:endParaRPr lang="cs-CZ" b="1" dirty="0"/>
          </a:p>
        </p:txBody>
      </p:sp>
      <p:graphicFrame>
        <p:nvGraphicFramePr>
          <p:cNvPr id="2" name="Tabulka 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110415107"/>
              </p:ext>
            </p:extLst>
          </p:nvPr>
        </p:nvGraphicFramePr>
        <p:xfrm>
          <a:off x="2244080" y="1613024"/>
          <a:ext cx="4704184" cy="4552280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1176046"/>
                <a:gridCol w="1176046"/>
                <a:gridCol w="1176046"/>
                <a:gridCol w="1176046"/>
              </a:tblGrid>
              <a:tr h="1138070">
                <a:tc>
                  <a:txBody>
                    <a:bodyPr/>
                    <a:lstStyle/>
                    <a:p>
                      <a:pPr algn="ctr"/>
                      <a:endParaRPr lang="cs-CZ" sz="48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anchor="ctr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800" dirty="0" smtClean="0">
                          <a:latin typeface="Arial" pitchFamily="34" charset="0"/>
                          <a:cs typeface="Arial" pitchFamily="34" charset="0"/>
                        </a:rPr>
                        <a:t>2</a:t>
                      </a:r>
                      <a:endParaRPr lang="cs-CZ" sz="48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anchor="ctr"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800" dirty="0" smtClean="0">
                          <a:latin typeface="Arial" pitchFamily="34" charset="0"/>
                          <a:cs typeface="Arial" pitchFamily="34" charset="0"/>
                        </a:rPr>
                        <a:t>1</a:t>
                      </a:r>
                      <a:endParaRPr lang="cs-CZ" sz="48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anchor="ctr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800" dirty="0" smtClean="0">
                          <a:latin typeface="Arial" pitchFamily="34" charset="0"/>
                          <a:cs typeface="Arial" pitchFamily="34" charset="0"/>
                        </a:rPr>
                        <a:t>4</a:t>
                      </a:r>
                      <a:endParaRPr lang="cs-CZ" sz="48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anchor="ctr"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</a:tr>
              <a:tr h="1138070">
                <a:tc>
                  <a:txBody>
                    <a:bodyPr/>
                    <a:lstStyle/>
                    <a:p>
                      <a:pPr algn="ctr"/>
                      <a:r>
                        <a:rPr lang="cs-CZ" sz="4800" dirty="0" smtClean="0">
                          <a:latin typeface="Arial" pitchFamily="34" charset="0"/>
                          <a:cs typeface="Arial" pitchFamily="34" charset="0"/>
                        </a:rPr>
                        <a:t>1</a:t>
                      </a:r>
                      <a:endParaRPr lang="cs-CZ" sz="48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anchor="ctr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48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anchor="ctr"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48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anchor="ctr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48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anchor="ctr"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1138070">
                <a:tc>
                  <a:txBody>
                    <a:bodyPr/>
                    <a:lstStyle/>
                    <a:p>
                      <a:pPr algn="ctr"/>
                      <a:endParaRPr lang="cs-CZ" sz="48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anchor="ctr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800" dirty="0" smtClean="0">
                          <a:latin typeface="Arial" pitchFamily="34" charset="0"/>
                          <a:cs typeface="Arial" pitchFamily="34" charset="0"/>
                        </a:rPr>
                        <a:t>3</a:t>
                      </a:r>
                      <a:endParaRPr lang="cs-CZ" sz="48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anchor="ctr"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48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anchor="ctr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800" dirty="0" smtClean="0">
                          <a:latin typeface="Arial" pitchFamily="34" charset="0"/>
                          <a:cs typeface="Arial" pitchFamily="34" charset="0"/>
                        </a:rPr>
                        <a:t>1</a:t>
                      </a:r>
                      <a:endParaRPr lang="cs-CZ" sz="48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anchor="ctr"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</a:tr>
              <a:tr h="1138070">
                <a:tc>
                  <a:txBody>
                    <a:bodyPr/>
                    <a:lstStyle/>
                    <a:p>
                      <a:pPr algn="ctr"/>
                      <a:r>
                        <a:rPr lang="cs-CZ" sz="4800" dirty="0" smtClean="0">
                          <a:latin typeface="Arial" pitchFamily="34" charset="0"/>
                          <a:cs typeface="Arial" pitchFamily="34" charset="0"/>
                        </a:rPr>
                        <a:t>4</a:t>
                      </a:r>
                      <a:endParaRPr lang="cs-CZ" sz="48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anchor="ctr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800" dirty="0" smtClean="0">
                          <a:latin typeface="Arial" pitchFamily="34" charset="0"/>
                          <a:cs typeface="Arial" pitchFamily="34" charset="0"/>
                        </a:rPr>
                        <a:t>1</a:t>
                      </a:r>
                      <a:endParaRPr lang="cs-CZ" sz="48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anchor="ctr"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800" dirty="0" smtClean="0">
                          <a:latin typeface="Arial" pitchFamily="34" charset="0"/>
                          <a:cs typeface="Arial" pitchFamily="34" charset="0"/>
                        </a:rPr>
                        <a:t>3</a:t>
                      </a:r>
                      <a:endParaRPr lang="cs-CZ" sz="48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anchor="ctr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48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anchor="ctr"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4168842884"/>
      </p:ext>
    </p:extLst>
  </p:cSld>
  <p:clrMapOvr>
    <a:masterClrMapping/>
  </p:clrMapOvr>
  <p:transition spd="slow">
    <p:blinds dir="vert"/>
  </p:transition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1000">
              <a:srgbClr val="F68D36"/>
            </a:gs>
            <a:gs pos="57000">
              <a:schemeClr val="bg1"/>
            </a:gs>
            <a:gs pos="100000">
              <a:srgbClr val="FCA82C"/>
            </a:gs>
          </a:gsLst>
          <a:path path="circle">
            <a:fillToRect l="100000" t="100000"/>
          </a:path>
          <a:tileRect r="-100000" b="-10000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Text Box 2"/>
          <p:cNvSpPr txBox="1">
            <a:spLocks noChangeArrowheads="1"/>
          </p:cNvSpPr>
          <p:nvPr/>
        </p:nvSpPr>
        <p:spPr bwMode="auto">
          <a:xfrm>
            <a:off x="719646" y="332656"/>
            <a:ext cx="7632700" cy="92333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algn="ctr" eaLnBrk="1" hangingPunct="1">
              <a:spcBef>
                <a:spcPct val="50000"/>
              </a:spcBef>
            </a:pPr>
            <a:r>
              <a:rPr lang="cs-CZ" sz="5400" b="1" dirty="0" smtClean="0">
                <a:ln>
                  <a:solidFill>
                    <a:schemeClr val="tx1"/>
                  </a:solidFill>
                </a:ln>
                <a:solidFill>
                  <a:schemeClr val="bg1"/>
                </a:solidFill>
              </a:rPr>
              <a:t>3. </a:t>
            </a:r>
            <a:r>
              <a:rPr lang="cs-CZ" sz="5400" b="1" dirty="0">
                <a:ln>
                  <a:solidFill>
                    <a:schemeClr val="tx1"/>
                  </a:solidFill>
                </a:ln>
                <a:solidFill>
                  <a:schemeClr val="bg1"/>
                </a:solidFill>
              </a:rPr>
              <a:t>ŘEŠENÍ</a:t>
            </a:r>
          </a:p>
        </p:txBody>
      </p:sp>
      <p:graphicFrame>
        <p:nvGraphicFramePr>
          <p:cNvPr id="5" name="Tabulka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209536158"/>
              </p:ext>
            </p:extLst>
          </p:nvPr>
        </p:nvGraphicFramePr>
        <p:xfrm>
          <a:off x="2244080" y="1613024"/>
          <a:ext cx="4704184" cy="4552280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1176046"/>
                <a:gridCol w="1176046"/>
                <a:gridCol w="1176046"/>
                <a:gridCol w="1176046"/>
              </a:tblGrid>
              <a:tr h="1138070">
                <a:tc>
                  <a:txBody>
                    <a:bodyPr/>
                    <a:lstStyle/>
                    <a:p>
                      <a:pPr algn="ctr"/>
                      <a:r>
                        <a:rPr lang="cs-CZ" sz="6600" b="1" dirty="0" smtClean="0">
                          <a:solidFill>
                            <a:srgbClr val="FF0000"/>
                          </a:solidFill>
                          <a:latin typeface="Arial" pitchFamily="34" charset="0"/>
                          <a:cs typeface="Arial" pitchFamily="34" charset="0"/>
                        </a:rPr>
                        <a:t>3</a:t>
                      </a:r>
                      <a:endParaRPr lang="cs-CZ" sz="6600" b="1" dirty="0">
                        <a:solidFill>
                          <a:srgbClr val="FF0000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anchor="ctr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800" dirty="0" smtClean="0">
                          <a:latin typeface="Arial" pitchFamily="34" charset="0"/>
                          <a:cs typeface="Arial" pitchFamily="34" charset="0"/>
                        </a:rPr>
                        <a:t>2</a:t>
                      </a:r>
                      <a:endParaRPr lang="cs-CZ" sz="48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anchor="ctr"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800" dirty="0" smtClean="0">
                          <a:latin typeface="Arial" pitchFamily="34" charset="0"/>
                          <a:cs typeface="Arial" pitchFamily="34" charset="0"/>
                        </a:rPr>
                        <a:t>1</a:t>
                      </a:r>
                      <a:endParaRPr lang="cs-CZ" sz="48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anchor="ctr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800" dirty="0" smtClean="0">
                          <a:latin typeface="Arial" pitchFamily="34" charset="0"/>
                          <a:cs typeface="Arial" pitchFamily="34" charset="0"/>
                        </a:rPr>
                        <a:t>4</a:t>
                      </a:r>
                      <a:endParaRPr lang="cs-CZ" sz="48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anchor="ctr"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</a:tr>
              <a:tr h="1138070">
                <a:tc>
                  <a:txBody>
                    <a:bodyPr/>
                    <a:lstStyle/>
                    <a:p>
                      <a:pPr algn="ctr"/>
                      <a:r>
                        <a:rPr lang="cs-CZ" sz="4800" dirty="0" smtClean="0">
                          <a:latin typeface="Arial" pitchFamily="34" charset="0"/>
                          <a:cs typeface="Arial" pitchFamily="34" charset="0"/>
                        </a:rPr>
                        <a:t>1</a:t>
                      </a:r>
                      <a:endParaRPr lang="cs-CZ" sz="48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anchor="ctr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algn="ctr" defTabSz="914400" rtl="0" eaLnBrk="1" latinLnBrk="0" hangingPunct="1"/>
                      <a:r>
                        <a:rPr lang="cs-CZ" sz="6600" b="1" kern="1200" dirty="0" smtClean="0">
                          <a:solidFill>
                            <a:srgbClr val="FF0000"/>
                          </a:solidFill>
                          <a:latin typeface="Arial" pitchFamily="34" charset="0"/>
                          <a:ea typeface="+mn-ea"/>
                          <a:cs typeface="Arial" pitchFamily="34" charset="0"/>
                        </a:rPr>
                        <a:t>4</a:t>
                      </a:r>
                      <a:endParaRPr lang="cs-CZ" sz="6600" b="1" kern="1200" dirty="0">
                        <a:solidFill>
                          <a:srgbClr val="FF0000"/>
                        </a:solidFill>
                        <a:latin typeface="Arial" pitchFamily="34" charset="0"/>
                        <a:ea typeface="+mn-ea"/>
                        <a:cs typeface="Arial" pitchFamily="34" charset="0"/>
                      </a:endParaRPr>
                    </a:p>
                  </a:txBody>
                  <a:tcPr anchor="ctr"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algn="ctr" defTabSz="914400" rtl="0" eaLnBrk="1" latinLnBrk="0" hangingPunct="1"/>
                      <a:r>
                        <a:rPr lang="cs-CZ" sz="6600" b="1" kern="1200" dirty="0" smtClean="0">
                          <a:solidFill>
                            <a:srgbClr val="FF0000"/>
                          </a:solidFill>
                          <a:latin typeface="Arial" pitchFamily="34" charset="0"/>
                          <a:ea typeface="+mn-ea"/>
                          <a:cs typeface="Arial" pitchFamily="34" charset="0"/>
                        </a:rPr>
                        <a:t>2</a:t>
                      </a:r>
                      <a:endParaRPr lang="cs-CZ" sz="6600" b="1" kern="1200" dirty="0">
                        <a:solidFill>
                          <a:srgbClr val="FF0000"/>
                        </a:solidFill>
                        <a:latin typeface="Arial" pitchFamily="34" charset="0"/>
                        <a:ea typeface="+mn-ea"/>
                        <a:cs typeface="Arial" pitchFamily="34" charset="0"/>
                      </a:endParaRPr>
                    </a:p>
                  </a:txBody>
                  <a:tcPr anchor="ctr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algn="ctr" defTabSz="914400" rtl="0" eaLnBrk="1" latinLnBrk="0" hangingPunct="1"/>
                      <a:r>
                        <a:rPr lang="cs-CZ" sz="6600" b="1" kern="1200" dirty="0" smtClean="0">
                          <a:solidFill>
                            <a:srgbClr val="FF0000"/>
                          </a:solidFill>
                          <a:latin typeface="Arial" pitchFamily="34" charset="0"/>
                          <a:ea typeface="+mn-ea"/>
                          <a:cs typeface="Arial" pitchFamily="34" charset="0"/>
                        </a:rPr>
                        <a:t>3</a:t>
                      </a:r>
                      <a:endParaRPr lang="cs-CZ" sz="6600" b="1" kern="1200" dirty="0">
                        <a:solidFill>
                          <a:srgbClr val="FF0000"/>
                        </a:solidFill>
                        <a:latin typeface="Arial" pitchFamily="34" charset="0"/>
                        <a:ea typeface="+mn-ea"/>
                        <a:cs typeface="Arial" pitchFamily="34" charset="0"/>
                      </a:endParaRPr>
                    </a:p>
                  </a:txBody>
                  <a:tcPr anchor="ctr"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1138070">
                <a:tc>
                  <a:txBody>
                    <a:bodyPr/>
                    <a:lstStyle/>
                    <a:p>
                      <a:pPr marL="0" algn="ctr" defTabSz="914400" rtl="0" eaLnBrk="1" latinLnBrk="0" hangingPunct="1"/>
                      <a:r>
                        <a:rPr lang="cs-CZ" sz="6600" b="1" kern="1200" dirty="0" smtClean="0">
                          <a:solidFill>
                            <a:srgbClr val="FF0000"/>
                          </a:solidFill>
                          <a:latin typeface="Arial" pitchFamily="34" charset="0"/>
                          <a:ea typeface="+mn-ea"/>
                          <a:cs typeface="Arial" pitchFamily="34" charset="0"/>
                        </a:rPr>
                        <a:t>2</a:t>
                      </a:r>
                      <a:endParaRPr lang="cs-CZ" sz="6600" b="1" kern="1200" dirty="0">
                        <a:solidFill>
                          <a:srgbClr val="FF0000"/>
                        </a:solidFill>
                        <a:latin typeface="Arial" pitchFamily="34" charset="0"/>
                        <a:ea typeface="+mn-ea"/>
                        <a:cs typeface="Arial" pitchFamily="34" charset="0"/>
                      </a:endParaRPr>
                    </a:p>
                  </a:txBody>
                  <a:tcPr anchor="ctr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800" dirty="0" smtClean="0">
                          <a:latin typeface="Arial" pitchFamily="34" charset="0"/>
                          <a:cs typeface="Arial" pitchFamily="34" charset="0"/>
                        </a:rPr>
                        <a:t>3</a:t>
                      </a:r>
                      <a:endParaRPr lang="cs-CZ" sz="48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anchor="ctr"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  <a:tc>
                  <a:txBody>
                    <a:bodyPr/>
                    <a:lstStyle/>
                    <a:p>
                      <a:pPr marL="0" algn="ctr" defTabSz="914400" rtl="0" eaLnBrk="1" latinLnBrk="0" hangingPunct="1"/>
                      <a:r>
                        <a:rPr lang="cs-CZ" sz="6600" b="1" kern="1200" dirty="0" smtClean="0">
                          <a:solidFill>
                            <a:srgbClr val="FF0000"/>
                          </a:solidFill>
                          <a:latin typeface="Arial" pitchFamily="34" charset="0"/>
                          <a:ea typeface="+mn-ea"/>
                          <a:cs typeface="Arial" pitchFamily="34" charset="0"/>
                        </a:rPr>
                        <a:t>4</a:t>
                      </a:r>
                      <a:endParaRPr lang="cs-CZ" sz="6600" b="1" kern="1200" dirty="0">
                        <a:solidFill>
                          <a:srgbClr val="FF0000"/>
                        </a:solidFill>
                        <a:latin typeface="Arial" pitchFamily="34" charset="0"/>
                        <a:ea typeface="+mn-ea"/>
                        <a:cs typeface="Arial" pitchFamily="34" charset="0"/>
                      </a:endParaRPr>
                    </a:p>
                  </a:txBody>
                  <a:tcPr anchor="ctr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800" dirty="0" smtClean="0">
                          <a:latin typeface="Arial" pitchFamily="34" charset="0"/>
                          <a:cs typeface="Arial" pitchFamily="34" charset="0"/>
                        </a:rPr>
                        <a:t>1</a:t>
                      </a:r>
                      <a:endParaRPr lang="cs-CZ" sz="48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anchor="ctr"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</a:tr>
              <a:tr h="1138070">
                <a:tc>
                  <a:txBody>
                    <a:bodyPr/>
                    <a:lstStyle/>
                    <a:p>
                      <a:pPr algn="ctr"/>
                      <a:r>
                        <a:rPr lang="cs-CZ" sz="4800" dirty="0" smtClean="0">
                          <a:latin typeface="Arial" pitchFamily="34" charset="0"/>
                          <a:cs typeface="Arial" pitchFamily="34" charset="0"/>
                        </a:rPr>
                        <a:t>4</a:t>
                      </a:r>
                      <a:endParaRPr lang="cs-CZ" sz="48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anchor="ctr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800" dirty="0" smtClean="0">
                          <a:latin typeface="Arial" pitchFamily="34" charset="0"/>
                          <a:cs typeface="Arial" pitchFamily="34" charset="0"/>
                        </a:rPr>
                        <a:t>1</a:t>
                      </a:r>
                      <a:endParaRPr lang="cs-CZ" sz="48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anchor="ctr"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800" dirty="0" smtClean="0">
                          <a:latin typeface="Arial" pitchFamily="34" charset="0"/>
                          <a:cs typeface="Arial" pitchFamily="34" charset="0"/>
                        </a:rPr>
                        <a:t>3</a:t>
                      </a:r>
                      <a:endParaRPr lang="cs-CZ" sz="48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anchor="ctr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algn="ctr" defTabSz="914400" rtl="0" eaLnBrk="1" latinLnBrk="0" hangingPunct="1"/>
                      <a:r>
                        <a:rPr lang="cs-CZ" sz="6600" b="1" kern="1200" dirty="0" smtClean="0">
                          <a:solidFill>
                            <a:srgbClr val="FF0000"/>
                          </a:solidFill>
                          <a:latin typeface="Arial" pitchFamily="34" charset="0"/>
                          <a:ea typeface="+mn-ea"/>
                          <a:cs typeface="Arial" pitchFamily="34" charset="0"/>
                        </a:rPr>
                        <a:t>2</a:t>
                      </a:r>
                      <a:endParaRPr lang="cs-CZ" sz="6600" b="1" kern="1200" dirty="0">
                        <a:solidFill>
                          <a:srgbClr val="FF0000"/>
                        </a:solidFill>
                        <a:latin typeface="Arial" pitchFamily="34" charset="0"/>
                        <a:ea typeface="+mn-ea"/>
                        <a:cs typeface="Arial" pitchFamily="34" charset="0"/>
                      </a:endParaRPr>
                    </a:p>
                  </a:txBody>
                  <a:tcPr anchor="ctr"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029133198"/>
      </p:ext>
    </p:extLst>
  </p:cSld>
  <p:clrMapOvr>
    <a:masterClrMapping/>
  </p:clrMapOvr>
  <p:transition spd="slow">
    <p:blinds dir="vert"/>
  </p:transition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1000">
              <a:srgbClr val="FFFF00"/>
            </a:gs>
            <a:gs pos="57000">
              <a:schemeClr val="bg1"/>
            </a:gs>
            <a:gs pos="100000">
              <a:srgbClr val="00B0F0"/>
            </a:gs>
          </a:gsLst>
          <a:path path="circle">
            <a:fillToRect r="100000" b="100000"/>
          </a:path>
          <a:tileRect l="-100000" t="-10000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8" name="Text Box 2"/>
          <p:cNvSpPr txBox="1">
            <a:spLocks noChangeArrowheads="1"/>
          </p:cNvSpPr>
          <p:nvPr/>
        </p:nvSpPr>
        <p:spPr bwMode="auto">
          <a:xfrm>
            <a:off x="611560" y="404664"/>
            <a:ext cx="7920880" cy="64633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squar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eaLnBrk="1" hangingPunct="1">
              <a:spcBef>
                <a:spcPct val="50000"/>
              </a:spcBef>
            </a:pPr>
            <a:r>
              <a:rPr lang="cs-CZ" b="1" dirty="0" smtClean="0"/>
              <a:t>4. Do tabulky doplňte čísla 1, 2, 3, 4 tak, aby se tato čísla vyskytovala </a:t>
            </a:r>
            <a:br>
              <a:rPr lang="cs-CZ" b="1" dirty="0" smtClean="0"/>
            </a:br>
            <a:r>
              <a:rPr lang="cs-CZ" b="1" dirty="0" smtClean="0"/>
              <a:t>    v každém řádku, sloupci a v každém ze čtyř menších čtverců.</a:t>
            </a:r>
            <a:endParaRPr lang="cs-CZ" b="1" dirty="0"/>
          </a:p>
        </p:txBody>
      </p:sp>
      <p:graphicFrame>
        <p:nvGraphicFramePr>
          <p:cNvPr id="2" name="Tabulka 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610380599"/>
              </p:ext>
            </p:extLst>
          </p:nvPr>
        </p:nvGraphicFramePr>
        <p:xfrm>
          <a:off x="2244080" y="1613024"/>
          <a:ext cx="4704184" cy="4552280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1176046"/>
                <a:gridCol w="1176046"/>
                <a:gridCol w="1176046"/>
                <a:gridCol w="1176046"/>
              </a:tblGrid>
              <a:tr h="1138070">
                <a:tc>
                  <a:txBody>
                    <a:bodyPr/>
                    <a:lstStyle/>
                    <a:p>
                      <a:pPr algn="ctr"/>
                      <a:r>
                        <a:rPr lang="cs-CZ" sz="4800" dirty="0" smtClean="0">
                          <a:latin typeface="Arial" pitchFamily="34" charset="0"/>
                          <a:cs typeface="Arial" pitchFamily="34" charset="0"/>
                        </a:rPr>
                        <a:t>2</a:t>
                      </a:r>
                      <a:endParaRPr lang="cs-CZ" sz="48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anchor="ctr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800" dirty="0" smtClean="0">
                          <a:latin typeface="Arial" pitchFamily="34" charset="0"/>
                          <a:cs typeface="Arial" pitchFamily="34" charset="0"/>
                        </a:rPr>
                        <a:t>1</a:t>
                      </a:r>
                      <a:endParaRPr lang="cs-CZ" sz="48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anchor="ctr"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800" dirty="0" smtClean="0">
                          <a:latin typeface="Arial" pitchFamily="34" charset="0"/>
                          <a:cs typeface="Arial" pitchFamily="34" charset="0"/>
                        </a:rPr>
                        <a:t>4</a:t>
                      </a:r>
                      <a:endParaRPr lang="cs-CZ" sz="48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anchor="ctr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48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anchor="ctr"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</a:tr>
              <a:tr h="1138070">
                <a:tc>
                  <a:txBody>
                    <a:bodyPr/>
                    <a:lstStyle/>
                    <a:p>
                      <a:pPr algn="ctr"/>
                      <a:endParaRPr lang="cs-CZ" sz="48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anchor="ctr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800" dirty="0" smtClean="0">
                          <a:latin typeface="Arial" pitchFamily="34" charset="0"/>
                          <a:cs typeface="Arial" pitchFamily="34" charset="0"/>
                        </a:rPr>
                        <a:t>3</a:t>
                      </a:r>
                      <a:endParaRPr lang="cs-CZ" sz="48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anchor="ctr"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48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anchor="ctr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800" dirty="0" smtClean="0">
                          <a:latin typeface="Arial" pitchFamily="34" charset="0"/>
                          <a:cs typeface="Arial" pitchFamily="34" charset="0"/>
                        </a:rPr>
                        <a:t>2</a:t>
                      </a:r>
                      <a:endParaRPr lang="cs-CZ" sz="48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anchor="ctr"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1138070">
                <a:tc>
                  <a:txBody>
                    <a:bodyPr/>
                    <a:lstStyle/>
                    <a:p>
                      <a:pPr algn="ctr"/>
                      <a:r>
                        <a:rPr lang="cs-CZ" sz="4800" dirty="0" smtClean="0">
                          <a:latin typeface="Arial" pitchFamily="34" charset="0"/>
                          <a:cs typeface="Arial" pitchFamily="34" charset="0"/>
                        </a:rPr>
                        <a:t>1</a:t>
                      </a:r>
                      <a:endParaRPr lang="cs-CZ" sz="48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anchor="ctr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48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anchor="ctr"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48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anchor="ctr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800" dirty="0" smtClean="0">
                          <a:latin typeface="Arial" pitchFamily="34" charset="0"/>
                          <a:cs typeface="Arial" pitchFamily="34" charset="0"/>
                        </a:rPr>
                        <a:t>4</a:t>
                      </a:r>
                      <a:endParaRPr lang="cs-CZ" sz="48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anchor="ctr"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</a:tr>
              <a:tr h="1138070">
                <a:tc>
                  <a:txBody>
                    <a:bodyPr/>
                    <a:lstStyle/>
                    <a:p>
                      <a:pPr algn="ctr"/>
                      <a:r>
                        <a:rPr lang="cs-CZ" sz="4800" dirty="0" smtClean="0">
                          <a:latin typeface="Arial" pitchFamily="34" charset="0"/>
                          <a:cs typeface="Arial" pitchFamily="34" charset="0"/>
                        </a:rPr>
                        <a:t>3</a:t>
                      </a:r>
                      <a:endParaRPr lang="cs-CZ" sz="48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anchor="ctr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800" dirty="0" smtClean="0">
                          <a:latin typeface="Arial" pitchFamily="34" charset="0"/>
                          <a:cs typeface="Arial" pitchFamily="34" charset="0"/>
                        </a:rPr>
                        <a:t>4</a:t>
                      </a:r>
                      <a:endParaRPr lang="cs-CZ" sz="48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anchor="ctr"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48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anchor="ctr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48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anchor="ctr"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905184094"/>
      </p:ext>
    </p:extLst>
  </p:cSld>
  <p:clrMapOvr>
    <a:masterClrMapping/>
  </p:clrMapOvr>
  <p:transition spd="slow">
    <p:blinds dir="vert"/>
  </p:transition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1000">
              <a:srgbClr val="FFFF00"/>
            </a:gs>
            <a:gs pos="57000">
              <a:schemeClr val="bg1"/>
            </a:gs>
            <a:gs pos="100000">
              <a:srgbClr val="00B0F0"/>
            </a:gs>
          </a:gsLst>
          <a:path path="circle">
            <a:fillToRect r="100000" b="100000"/>
          </a:path>
          <a:tileRect l="-100000" t="-10000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Text Box 2"/>
          <p:cNvSpPr txBox="1">
            <a:spLocks noChangeArrowheads="1"/>
          </p:cNvSpPr>
          <p:nvPr/>
        </p:nvSpPr>
        <p:spPr bwMode="auto">
          <a:xfrm>
            <a:off x="719646" y="332656"/>
            <a:ext cx="7632700" cy="92333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algn="ctr" eaLnBrk="1" hangingPunct="1">
              <a:spcBef>
                <a:spcPct val="50000"/>
              </a:spcBef>
            </a:pPr>
            <a:r>
              <a:rPr lang="cs-CZ" sz="5400" b="1" dirty="0" smtClean="0">
                <a:ln>
                  <a:solidFill>
                    <a:schemeClr val="tx1"/>
                  </a:solidFill>
                </a:ln>
                <a:solidFill>
                  <a:schemeClr val="bg1"/>
                </a:solidFill>
              </a:rPr>
              <a:t>4. </a:t>
            </a:r>
            <a:r>
              <a:rPr lang="cs-CZ" sz="5400" b="1" dirty="0">
                <a:ln>
                  <a:solidFill>
                    <a:schemeClr val="tx1"/>
                  </a:solidFill>
                </a:ln>
                <a:solidFill>
                  <a:schemeClr val="bg1"/>
                </a:solidFill>
              </a:rPr>
              <a:t>ŘEŠENÍ</a:t>
            </a:r>
          </a:p>
        </p:txBody>
      </p:sp>
      <p:graphicFrame>
        <p:nvGraphicFramePr>
          <p:cNvPr id="4" name="Tabulka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026356780"/>
              </p:ext>
            </p:extLst>
          </p:nvPr>
        </p:nvGraphicFramePr>
        <p:xfrm>
          <a:off x="2244080" y="1613024"/>
          <a:ext cx="4704184" cy="4552280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1176046"/>
                <a:gridCol w="1176046"/>
                <a:gridCol w="1176046"/>
                <a:gridCol w="1176046"/>
              </a:tblGrid>
              <a:tr h="1138070">
                <a:tc>
                  <a:txBody>
                    <a:bodyPr/>
                    <a:lstStyle/>
                    <a:p>
                      <a:pPr algn="ctr"/>
                      <a:r>
                        <a:rPr lang="cs-CZ" sz="4800" dirty="0" smtClean="0">
                          <a:latin typeface="Arial" pitchFamily="34" charset="0"/>
                          <a:cs typeface="Arial" pitchFamily="34" charset="0"/>
                        </a:rPr>
                        <a:t>2</a:t>
                      </a:r>
                      <a:endParaRPr lang="cs-CZ" sz="48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anchor="ctr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800" dirty="0" smtClean="0">
                          <a:latin typeface="Arial" pitchFamily="34" charset="0"/>
                          <a:cs typeface="Arial" pitchFamily="34" charset="0"/>
                        </a:rPr>
                        <a:t>1</a:t>
                      </a:r>
                      <a:endParaRPr lang="cs-CZ" sz="48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anchor="ctr"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800" dirty="0" smtClean="0">
                          <a:latin typeface="Arial" pitchFamily="34" charset="0"/>
                          <a:cs typeface="Arial" pitchFamily="34" charset="0"/>
                        </a:rPr>
                        <a:t>4</a:t>
                      </a:r>
                      <a:endParaRPr lang="cs-CZ" sz="48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anchor="ctr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  <a:tc>
                  <a:txBody>
                    <a:bodyPr/>
                    <a:lstStyle/>
                    <a:p>
                      <a:pPr marL="0" algn="ctr" defTabSz="914400" rtl="0" eaLnBrk="1" latinLnBrk="0" hangingPunct="1"/>
                      <a:r>
                        <a:rPr lang="cs-CZ" sz="6600" b="1" kern="1200" dirty="0" smtClean="0">
                          <a:solidFill>
                            <a:srgbClr val="FF0000"/>
                          </a:solidFill>
                          <a:latin typeface="Arial" pitchFamily="34" charset="0"/>
                          <a:ea typeface="+mn-ea"/>
                          <a:cs typeface="Arial" pitchFamily="34" charset="0"/>
                        </a:rPr>
                        <a:t>3</a:t>
                      </a:r>
                      <a:endParaRPr lang="cs-CZ" sz="6600" b="1" kern="1200" dirty="0">
                        <a:solidFill>
                          <a:srgbClr val="FF0000"/>
                        </a:solidFill>
                        <a:latin typeface="Arial" pitchFamily="34" charset="0"/>
                        <a:ea typeface="+mn-ea"/>
                        <a:cs typeface="Arial" pitchFamily="34" charset="0"/>
                      </a:endParaRPr>
                    </a:p>
                  </a:txBody>
                  <a:tcPr anchor="ctr"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</a:tr>
              <a:tr h="1138070">
                <a:tc>
                  <a:txBody>
                    <a:bodyPr/>
                    <a:lstStyle/>
                    <a:p>
                      <a:pPr marL="0" algn="ctr" defTabSz="914400" rtl="0" eaLnBrk="1" latinLnBrk="0" hangingPunct="1"/>
                      <a:r>
                        <a:rPr lang="cs-CZ" sz="6600" b="1" kern="1200" dirty="0" smtClean="0">
                          <a:solidFill>
                            <a:srgbClr val="FF0000"/>
                          </a:solidFill>
                          <a:latin typeface="Arial" pitchFamily="34" charset="0"/>
                          <a:ea typeface="+mn-ea"/>
                          <a:cs typeface="Arial" pitchFamily="34" charset="0"/>
                        </a:rPr>
                        <a:t>4</a:t>
                      </a:r>
                      <a:endParaRPr lang="cs-CZ" sz="6600" b="1" kern="1200" dirty="0">
                        <a:solidFill>
                          <a:srgbClr val="FF0000"/>
                        </a:solidFill>
                        <a:latin typeface="Arial" pitchFamily="34" charset="0"/>
                        <a:ea typeface="+mn-ea"/>
                        <a:cs typeface="Arial" pitchFamily="34" charset="0"/>
                      </a:endParaRPr>
                    </a:p>
                  </a:txBody>
                  <a:tcPr anchor="ctr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800" dirty="0" smtClean="0">
                          <a:latin typeface="Arial" pitchFamily="34" charset="0"/>
                          <a:cs typeface="Arial" pitchFamily="34" charset="0"/>
                        </a:rPr>
                        <a:t>3</a:t>
                      </a:r>
                      <a:endParaRPr lang="cs-CZ" sz="48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anchor="ctr"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6600" b="1" dirty="0" smtClean="0">
                          <a:solidFill>
                            <a:srgbClr val="FF0000"/>
                          </a:solidFill>
                          <a:latin typeface="Arial" pitchFamily="34" charset="0"/>
                          <a:cs typeface="Arial" pitchFamily="34" charset="0"/>
                        </a:rPr>
                        <a:t>1</a:t>
                      </a:r>
                      <a:endParaRPr lang="cs-CZ" sz="6600" b="1" dirty="0">
                        <a:solidFill>
                          <a:srgbClr val="FF0000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anchor="ctr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800" dirty="0" smtClean="0">
                          <a:latin typeface="Arial" pitchFamily="34" charset="0"/>
                          <a:cs typeface="Arial" pitchFamily="34" charset="0"/>
                        </a:rPr>
                        <a:t>2</a:t>
                      </a:r>
                      <a:endParaRPr lang="cs-CZ" sz="48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anchor="ctr"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1138070">
                <a:tc>
                  <a:txBody>
                    <a:bodyPr/>
                    <a:lstStyle/>
                    <a:p>
                      <a:pPr algn="ctr"/>
                      <a:r>
                        <a:rPr lang="cs-CZ" sz="4800" dirty="0" smtClean="0">
                          <a:latin typeface="Arial" pitchFamily="34" charset="0"/>
                          <a:cs typeface="Arial" pitchFamily="34" charset="0"/>
                        </a:rPr>
                        <a:t>1</a:t>
                      </a:r>
                      <a:endParaRPr lang="cs-CZ" sz="48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anchor="ctr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  <a:tc>
                  <a:txBody>
                    <a:bodyPr/>
                    <a:lstStyle/>
                    <a:p>
                      <a:pPr marL="0" algn="ctr" defTabSz="914400" rtl="0" eaLnBrk="1" latinLnBrk="0" hangingPunct="1"/>
                      <a:r>
                        <a:rPr lang="cs-CZ" sz="6600" b="1" kern="1200" dirty="0" smtClean="0">
                          <a:solidFill>
                            <a:srgbClr val="FF0000"/>
                          </a:solidFill>
                          <a:latin typeface="Arial" pitchFamily="34" charset="0"/>
                          <a:ea typeface="+mn-ea"/>
                          <a:cs typeface="Arial" pitchFamily="34" charset="0"/>
                        </a:rPr>
                        <a:t>2</a:t>
                      </a:r>
                      <a:endParaRPr lang="cs-CZ" sz="6600" b="1" kern="1200" dirty="0">
                        <a:solidFill>
                          <a:srgbClr val="FF0000"/>
                        </a:solidFill>
                        <a:latin typeface="Arial" pitchFamily="34" charset="0"/>
                        <a:ea typeface="+mn-ea"/>
                        <a:cs typeface="Arial" pitchFamily="34" charset="0"/>
                      </a:endParaRPr>
                    </a:p>
                  </a:txBody>
                  <a:tcPr anchor="ctr"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6600" b="1" dirty="0" smtClean="0">
                          <a:solidFill>
                            <a:srgbClr val="FF0000"/>
                          </a:solidFill>
                          <a:latin typeface="Arial" pitchFamily="34" charset="0"/>
                          <a:cs typeface="Arial" pitchFamily="34" charset="0"/>
                        </a:rPr>
                        <a:t>3</a:t>
                      </a:r>
                      <a:endParaRPr lang="cs-CZ" sz="6600" b="1" dirty="0">
                        <a:solidFill>
                          <a:srgbClr val="FF0000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anchor="ctr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800" dirty="0" smtClean="0">
                          <a:latin typeface="Arial" pitchFamily="34" charset="0"/>
                          <a:cs typeface="Arial" pitchFamily="34" charset="0"/>
                        </a:rPr>
                        <a:t>4</a:t>
                      </a:r>
                      <a:endParaRPr lang="cs-CZ" sz="48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anchor="ctr"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</a:tr>
              <a:tr h="1138070">
                <a:tc>
                  <a:txBody>
                    <a:bodyPr/>
                    <a:lstStyle/>
                    <a:p>
                      <a:pPr algn="ctr"/>
                      <a:r>
                        <a:rPr lang="cs-CZ" sz="4800" dirty="0" smtClean="0">
                          <a:latin typeface="Arial" pitchFamily="34" charset="0"/>
                          <a:cs typeface="Arial" pitchFamily="34" charset="0"/>
                        </a:rPr>
                        <a:t>3</a:t>
                      </a:r>
                      <a:endParaRPr lang="cs-CZ" sz="48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anchor="ctr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800" dirty="0" smtClean="0">
                          <a:latin typeface="Arial" pitchFamily="34" charset="0"/>
                          <a:cs typeface="Arial" pitchFamily="34" charset="0"/>
                        </a:rPr>
                        <a:t>4</a:t>
                      </a:r>
                      <a:endParaRPr lang="cs-CZ" sz="48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anchor="ctr"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6600" b="1" dirty="0" smtClean="0">
                          <a:solidFill>
                            <a:srgbClr val="FF0000"/>
                          </a:solidFill>
                          <a:latin typeface="Arial" pitchFamily="34" charset="0"/>
                          <a:cs typeface="Arial" pitchFamily="34" charset="0"/>
                        </a:rPr>
                        <a:t>2</a:t>
                      </a:r>
                      <a:endParaRPr lang="cs-CZ" sz="6600" b="1" dirty="0">
                        <a:solidFill>
                          <a:srgbClr val="FF0000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anchor="ctr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algn="ctr" defTabSz="914400" rtl="0" eaLnBrk="1" latinLnBrk="0" hangingPunct="1"/>
                      <a:r>
                        <a:rPr lang="cs-CZ" sz="6600" b="1" kern="1200" dirty="0" smtClean="0">
                          <a:solidFill>
                            <a:srgbClr val="FF0000"/>
                          </a:solidFill>
                          <a:latin typeface="Arial" pitchFamily="34" charset="0"/>
                          <a:ea typeface="+mn-ea"/>
                          <a:cs typeface="Arial" pitchFamily="34" charset="0"/>
                        </a:rPr>
                        <a:t>1</a:t>
                      </a:r>
                      <a:endParaRPr lang="cs-CZ" sz="6600" b="1" kern="1200" dirty="0">
                        <a:solidFill>
                          <a:srgbClr val="FF0000"/>
                        </a:solidFill>
                        <a:latin typeface="Arial" pitchFamily="34" charset="0"/>
                        <a:ea typeface="+mn-ea"/>
                        <a:cs typeface="Arial" pitchFamily="34" charset="0"/>
                      </a:endParaRPr>
                    </a:p>
                  </a:txBody>
                  <a:tcPr anchor="ctr"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619386452"/>
      </p:ext>
    </p:extLst>
  </p:cSld>
  <p:clrMapOvr>
    <a:masterClrMapping/>
  </p:clrMapOvr>
  <p:transition spd="slow">
    <p:blinds dir="vert"/>
  </p:transition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431</TotalTime>
  <Words>232</Words>
  <Application>Microsoft Office PowerPoint</Application>
  <PresentationFormat>Předvádění na obrazovce (4:3)</PresentationFormat>
  <Paragraphs>120</Paragraphs>
  <Slides>9</Slides>
  <Notes>4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Motiv systému Office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Company>Microsoft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uzivatel</dc:creator>
  <cp:lastModifiedBy>uzivatel</cp:lastModifiedBy>
  <cp:revision>50</cp:revision>
  <dcterms:created xsi:type="dcterms:W3CDTF">2011-10-23T06:51:42Z</dcterms:created>
  <dcterms:modified xsi:type="dcterms:W3CDTF">2011-11-06T10:51:20Z</dcterms:modified>
</cp:coreProperties>
</file>