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1F754CD-B6AC-47AA-8F68-734B606CB4B5}">
          <p14:sldIdLst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</p14:sldIdLst>
        </p14:section>
        <p14:section name="Oddíl bez názvu" id="{11563837-9081-446A-B297-5174888A4271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9804"/>
    <a:srgbClr val="FCA82C"/>
    <a:srgbClr val="27F018"/>
    <a:srgbClr val="FC8136"/>
    <a:srgbClr val="23FA06"/>
    <a:srgbClr val="FDCA7F"/>
    <a:srgbClr val="FFD44B"/>
    <a:srgbClr val="F68D3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FAA1A-C6D3-4C1B-BA97-19FDCF8F5D7F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D6FF9C-1C71-47B9-800F-3BF6BE5DA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585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451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112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778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826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779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686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456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142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629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828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098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00B0F0"/>
            </a:gs>
            <a:gs pos="57000">
              <a:schemeClr val="bg1"/>
            </a:gs>
            <a:gs pos="100000">
              <a:srgbClr val="FDCA7F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427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-4200525" y="22336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88913"/>
            <a:ext cx="5759450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755650" y="3756025"/>
            <a:ext cx="79930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1187450" y="4502150"/>
            <a:ext cx="72009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Číslo DUM:  </a:t>
            </a:r>
            <a:r>
              <a:rPr lang="cs-CZ" dirty="0" smtClean="0"/>
              <a:t>VY_32_INOVACE_18</a:t>
            </a:r>
            <a:endParaRPr lang="cs-CZ" dirty="0"/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3132138" y="2849563"/>
            <a:ext cx="30702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200" b="1"/>
              <a:t>NÁZEV TEMATICKÉHO CELKU – SADY:</a:t>
            </a:r>
          </a:p>
        </p:txBody>
      </p:sp>
      <p:sp>
        <p:nvSpPr>
          <p:cNvPr id="2055" name="Text Box 9"/>
          <p:cNvSpPr txBox="1">
            <a:spLocks noChangeArrowheads="1"/>
          </p:cNvSpPr>
          <p:nvPr/>
        </p:nvSpPr>
        <p:spPr bwMode="auto">
          <a:xfrm>
            <a:off x="971550" y="3287713"/>
            <a:ext cx="7488238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/>
              <a:t>MATEMATIKA PRO 1. ROČNÍK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Doplňovačky</a:t>
            </a:r>
            <a:endParaRPr lang="cs-CZ" b="1" dirty="0"/>
          </a:p>
        </p:txBody>
      </p:sp>
      <p:sp>
        <p:nvSpPr>
          <p:cNvPr id="2056" name="Text Box 6"/>
          <p:cNvSpPr txBox="1">
            <a:spLocks noChangeArrowheads="1"/>
          </p:cNvSpPr>
          <p:nvPr/>
        </p:nvSpPr>
        <p:spPr bwMode="auto">
          <a:xfrm>
            <a:off x="1258888" y="4933950"/>
            <a:ext cx="6985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Autor:  Mgr. Lubor </a:t>
            </a:r>
            <a:r>
              <a:rPr lang="cs-CZ" dirty="0" err="1"/>
              <a:t>Durda</a:t>
            </a:r>
            <a:endParaRPr lang="cs-CZ" dirty="0"/>
          </a:p>
        </p:txBody>
      </p:sp>
      <p:sp>
        <p:nvSpPr>
          <p:cNvPr id="2057" name="Text Box 13"/>
          <p:cNvSpPr txBox="1">
            <a:spLocks noChangeArrowheads="1"/>
          </p:cNvSpPr>
          <p:nvPr/>
        </p:nvSpPr>
        <p:spPr bwMode="auto">
          <a:xfrm>
            <a:off x="1547813" y="5775325"/>
            <a:ext cx="7200900" cy="738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dirty="0"/>
              <a:t>Anotace:</a:t>
            </a:r>
          </a:p>
          <a:p>
            <a:pPr eaLnBrk="1" hangingPunct="1"/>
            <a:r>
              <a:rPr lang="cs-CZ" sz="1400" dirty="0"/>
              <a:t>Tento materiál slouží jako interaktivní pomůcka k procvičování učiva matematiky </a:t>
            </a:r>
            <a:br>
              <a:rPr lang="cs-CZ" sz="1400" dirty="0"/>
            </a:br>
            <a:r>
              <a:rPr lang="cs-CZ" sz="1400" dirty="0"/>
              <a:t>v 1. ročníku základní školy.</a:t>
            </a:r>
          </a:p>
        </p:txBody>
      </p:sp>
      <p:sp>
        <p:nvSpPr>
          <p:cNvPr id="2058" name="Text Box 6"/>
          <p:cNvSpPr txBox="1">
            <a:spLocks noChangeArrowheads="1"/>
          </p:cNvSpPr>
          <p:nvPr/>
        </p:nvSpPr>
        <p:spPr bwMode="auto">
          <a:xfrm>
            <a:off x="1258888" y="5300663"/>
            <a:ext cx="6985000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100" dirty="0"/>
              <a:t>Vytvořeno: </a:t>
            </a:r>
            <a:r>
              <a:rPr lang="cs-CZ" sz="1100" dirty="0" smtClean="0"/>
              <a:t>8.11.2011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18502848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9552" y="980728"/>
            <a:ext cx="792088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200" b="1" dirty="0"/>
              <a:t>1. </a:t>
            </a:r>
            <a:r>
              <a:rPr lang="cs-CZ" sz="3200" b="1" dirty="0" smtClean="0"/>
              <a:t>Do rámečku doplň správné číslo.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3 +      = 4</a:t>
            </a:r>
            <a:endParaRPr lang="cs-CZ" sz="7200" b="1" dirty="0"/>
          </a:p>
        </p:txBody>
      </p:sp>
      <p:sp>
        <p:nvSpPr>
          <p:cNvPr id="4" name="Obdélník 3"/>
          <p:cNvSpPr/>
          <p:nvPr/>
        </p:nvSpPr>
        <p:spPr>
          <a:xfrm>
            <a:off x="1693627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1 +      = 3</a:t>
            </a:r>
            <a:endParaRPr lang="cs-CZ" sz="7200" b="1" dirty="0"/>
          </a:p>
        </p:txBody>
      </p:sp>
      <p:sp>
        <p:nvSpPr>
          <p:cNvPr id="10" name="Obdélník 9"/>
          <p:cNvSpPr/>
          <p:nvPr/>
        </p:nvSpPr>
        <p:spPr>
          <a:xfrm>
            <a:off x="6423933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22091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1452130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2258000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3070363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5796136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6626175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7432045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94024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719646" y="641722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4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1. ŘEŠENÍ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3 +      = 4</a:t>
            </a:r>
            <a:endParaRPr lang="cs-CZ" sz="7200" b="1" dirty="0"/>
          </a:p>
        </p:txBody>
      </p:sp>
      <p:sp>
        <p:nvSpPr>
          <p:cNvPr id="12" name="Obdélník 11"/>
          <p:cNvSpPr/>
          <p:nvPr/>
        </p:nvSpPr>
        <p:spPr>
          <a:xfrm>
            <a:off x="1693627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1 +      = 3</a:t>
            </a:r>
            <a:endParaRPr lang="cs-CZ" sz="7200" b="1" dirty="0"/>
          </a:p>
        </p:txBody>
      </p:sp>
      <p:sp>
        <p:nvSpPr>
          <p:cNvPr id="14" name="Obdélník 13"/>
          <p:cNvSpPr/>
          <p:nvPr/>
        </p:nvSpPr>
        <p:spPr>
          <a:xfrm>
            <a:off x="6423933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622091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1452130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2258000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3070363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5796136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626175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7432045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76166" y="3665928"/>
            <a:ext cx="78875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</a:t>
            </a:r>
            <a:endParaRPr lang="cs-CZ" sz="8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555835" y="3665928"/>
            <a:ext cx="78875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8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25876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00B0F0"/>
            </a:gs>
            <a:gs pos="57000">
              <a:schemeClr val="bg1"/>
            </a:gs>
            <a:gs pos="100000">
              <a:srgbClr val="FFC000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9552" y="980728"/>
            <a:ext cx="792088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200" b="1" dirty="0" smtClean="0"/>
              <a:t>2. Do rámečku doplň správné číslo.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1 +      = 2</a:t>
            </a:r>
            <a:endParaRPr lang="cs-CZ" sz="7200" b="1" dirty="0"/>
          </a:p>
        </p:txBody>
      </p:sp>
      <p:sp>
        <p:nvSpPr>
          <p:cNvPr id="4" name="Obdélník 3"/>
          <p:cNvSpPr/>
          <p:nvPr/>
        </p:nvSpPr>
        <p:spPr>
          <a:xfrm>
            <a:off x="1693627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1 +      = 5</a:t>
            </a:r>
            <a:endParaRPr lang="cs-CZ" sz="7200" b="1" dirty="0"/>
          </a:p>
        </p:txBody>
      </p:sp>
      <p:sp>
        <p:nvSpPr>
          <p:cNvPr id="10" name="Obdélník 9"/>
          <p:cNvSpPr/>
          <p:nvPr/>
        </p:nvSpPr>
        <p:spPr>
          <a:xfrm>
            <a:off x="6423933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1469039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2281402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4932040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5710346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6516216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7294522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8100392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8242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00B0F0"/>
            </a:gs>
            <a:gs pos="57000">
              <a:schemeClr val="bg1"/>
            </a:gs>
            <a:gs pos="100000">
              <a:srgbClr val="FFC000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719646" y="641722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2. </a:t>
            </a:r>
            <a:r>
              <a:rPr lang="cs-CZ" sz="4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9553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1 +      = 2</a:t>
            </a:r>
            <a:endParaRPr lang="cs-CZ" sz="7200" b="1" dirty="0"/>
          </a:p>
        </p:txBody>
      </p:sp>
      <p:sp>
        <p:nvSpPr>
          <p:cNvPr id="24" name="Obdélník 23"/>
          <p:cNvSpPr/>
          <p:nvPr/>
        </p:nvSpPr>
        <p:spPr>
          <a:xfrm>
            <a:off x="1693627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1 +      = 5</a:t>
            </a:r>
            <a:endParaRPr lang="cs-CZ" sz="7200" b="1" dirty="0"/>
          </a:p>
        </p:txBody>
      </p:sp>
      <p:sp>
        <p:nvSpPr>
          <p:cNvPr id="26" name="Obdélník 25"/>
          <p:cNvSpPr/>
          <p:nvPr/>
        </p:nvSpPr>
        <p:spPr>
          <a:xfrm>
            <a:off x="6423933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1469039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eselý obličej 27"/>
          <p:cNvSpPr/>
          <p:nvPr/>
        </p:nvSpPr>
        <p:spPr>
          <a:xfrm>
            <a:off x="2281402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932040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5710346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6516216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7294522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8100392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816687" y="3665928"/>
            <a:ext cx="78875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</a:t>
            </a:r>
            <a:endParaRPr lang="cs-CZ" sz="8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533613" y="3678432"/>
            <a:ext cx="78875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</a:t>
            </a:r>
            <a:endParaRPr lang="cs-CZ" sz="8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0884893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rgbClr val="23FA06"/>
            </a:gs>
            <a:gs pos="74000">
              <a:schemeClr val="bg1"/>
            </a:gs>
            <a:gs pos="100000">
              <a:srgbClr val="FDCA7F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9552" y="980728"/>
            <a:ext cx="792088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200" b="1" dirty="0" smtClean="0"/>
              <a:t>3. Do rámečku doplň správné číslo.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4 -       = 2</a:t>
            </a:r>
            <a:endParaRPr lang="cs-CZ" sz="7200" b="1" dirty="0"/>
          </a:p>
        </p:txBody>
      </p:sp>
      <p:sp>
        <p:nvSpPr>
          <p:cNvPr id="4" name="Obdélník 3"/>
          <p:cNvSpPr/>
          <p:nvPr/>
        </p:nvSpPr>
        <p:spPr>
          <a:xfrm>
            <a:off x="1693627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5 -       = 4</a:t>
            </a:r>
            <a:endParaRPr lang="cs-CZ" sz="7200" b="1" dirty="0"/>
          </a:p>
        </p:txBody>
      </p:sp>
      <p:sp>
        <p:nvSpPr>
          <p:cNvPr id="10" name="Obdélník 9"/>
          <p:cNvSpPr/>
          <p:nvPr/>
        </p:nvSpPr>
        <p:spPr>
          <a:xfrm>
            <a:off x="6423933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1469039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2281402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4932040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5710346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6516216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7294522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8100392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83568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3094044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2319198" y="2564904"/>
            <a:ext cx="610276" cy="7920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3112942" y="2564904"/>
            <a:ext cx="610276" cy="7920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8100392" y="2560519"/>
            <a:ext cx="610276" cy="7920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7779479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rgbClr val="23FA06"/>
            </a:gs>
            <a:gs pos="74000">
              <a:schemeClr val="bg1"/>
            </a:gs>
            <a:gs pos="100000">
              <a:srgbClr val="FDCA7F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719646" y="641722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3. </a:t>
            </a:r>
            <a:r>
              <a:rPr lang="cs-CZ" sz="4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4 -       = 2</a:t>
            </a:r>
            <a:endParaRPr lang="cs-CZ" sz="7200" b="1" dirty="0"/>
          </a:p>
        </p:txBody>
      </p:sp>
      <p:sp>
        <p:nvSpPr>
          <p:cNvPr id="17" name="Obdélník 16"/>
          <p:cNvSpPr/>
          <p:nvPr/>
        </p:nvSpPr>
        <p:spPr>
          <a:xfrm>
            <a:off x="1693627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07605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5 -       = 4</a:t>
            </a:r>
            <a:endParaRPr lang="cs-CZ" sz="7200" b="1" dirty="0"/>
          </a:p>
        </p:txBody>
      </p:sp>
      <p:sp>
        <p:nvSpPr>
          <p:cNvPr id="19" name="Obdélník 18"/>
          <p:cNvSpPr/>
          <p:nvPr/>
        </p:nvSpPr>
        <p:spPr>
          <a:xfrm>
            <a:off x="6423933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1469039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2281402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4932040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eselý obličej 34"/>
          <p:cNvSpPr/>
          <p:nvPr/>
        </p:nvSpPr>
        <p:spPr>
          <a:xfrm>
            <a:off x="5710346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eselý obličej 35"/>
          <p:cNvSpPr/>
          <p:nvPr/>
        </p:nvSpPr>
        <p:spPr>
          <a:xfrm>
            <a:off x="6516216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eselý obličej 36"/>
          <p:cNvSpPr/>
          <p:nvPr/>
        </p:nvSpPr>
        <p:spPr>
          <a:xfrm>
            <a:off x="7294522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eselý obličej 37"/>
          <p:cNvSpPr/>
          <p:nvPr/>
        </p:nvSpPr>
        <p:spPr>
          <a:xfrm>
            <a:off x="8100392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eselý obličej 38"/>
          <p:cNvSpPr/>
          <p:nvPr/>
        </p:nvSpPr>
        <p:spPr>
          <a:xfrm>
            <a:off x="683568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eselý obličej 39"/>
          <p:cNvSpPr/>
          <p:nvPr/>
        </p:nvSpPr>
        <p:spPr>
          <a:xfrm>
            <a:off x="3094044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nice 40"/>
          <p:cNvCxnSpPr/>
          <p:nvPr/>
        </p:nvCxnSpPr>
        <p:spPr>
          <a:xfrm flipH="1">
            <a:off x="2319198" y="2564904"/>
            <a:ext cx="610276" cy="7920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3112942" y="2564904"/>
            <a:ext cx="610276" cy="7920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8100392" y="2560519"/>
            <a:ext cx="610276" cy="7920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1783321" y="3665928"/>
            <a:ext cx="78875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8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533613" y="3665928"/>
            <a:ext cx="78875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</a:t>
            </a:r>
            <a:endParaRPr lang="cs-CZ" sz="8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1300875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C8136"/>
            </a:gs>
            <a:gs pos="57000">
              <a:schemeClr val="bg1"/>
            </a:gs>
            <a:gs pos="100000">
              <a:srgbClr val="00B0F0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9552" y="980728"/>
            <a:ext cx="792088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200" b="1" dirty="0" smtClean="0"/>
              <a:t>4. Do rámečku doplň správné číslo.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5 -       = 2</a:t>
            </a:r>
            <a:endParaRPr lang="cs-CZ" sz="7200" b="1" dirty="0"/>
          </a:p>
        </p:txBody>
      </p:sp>
      <p:sp>
        <p:nvSpPr>
          <p:cNvPr id="4" name="Obdélník 3"/>
          <p:cNvSpPr/>
          <p:nvPr/>
        </p:nvSpPr>
        <p:spPr>
          <a:xfrm>
            <a:off x="1693627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3 -       = 1</a:t>
            </a:r>
            <a:endParaRPr lang="cs-CZ" sz="7200" b="1" dirty="0"/>
          </a:p>
        </p:txBody>
      </p:sp>
      <p:sp>
        <p:nvSpPr>
          <p:cNvPr id="10" name="Obdélník 9"/>
          <p:cNvSpPr/>
          <p:nvPr/>
        </p:nvSpPr>
        <p:spPr>
          <a:xfrm>
            <a:off x="6423933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1036991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1849354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5724128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6529998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251520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2661996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887150" y="2564904"/>
            <a:ext cx="610276" cy="7920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2680894" y="2564904"/>
            <a:ext cx="610276" cy="7920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6529998" y="2560519"/>
            <a:ext cx="610276" cy="7920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Veselý obličej 21"/>
          <p:cNvSpPr/>
          <p:nvPr/>
        </p:nvSpPr>
        <p:spPr>
          <a:xfrm>
            <a:off x="3494251" y="2632527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 flipH="1">
            <a:off x="3513149" y="2560519"/>
            <a:ext cx="610276" cy="7920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Veselý obličej 25"/>
          <p:cNvSpPr/>
          <p:nvPr/>
        </p:nvSpPr>
        <p:spPr>
          <a:xfrm>
            <a:off x="7308304" y="2649944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7308304" y="2573551"/>
            <a:ext cx="610276" cy="7920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7055662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C8136"/>
            </a:gs>
            <a:gs pos="57000">
              <a:schemeClr val="bg1"/>
            </a:gs>
            <a:gs pos="100000">
              <a:srgbClr val="00B0F0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719646" y="641722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4. </a:t>
            </a:r>
            <a:r>
              <a:rPr lang="cs-CZ" sz="4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9553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5 -       = 2</a:t>
            </a:r>
            <a:endParaRPr lang="cs-CZ" sz="7200" b="1" dirty="0"/>
          </a:p>
        </p:txBody>
      </p:sp>
      <p:sp>
        <p:nvSpPr>
          <p:cNvPr id="24" name="Obdélník 23"/>
          <p:cNvSpPr/>
          <p:nvPr/>
        </p:nvSpPr>
        <p:spPr>
          <a:xfrm>
            <a:off x="1693627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3 -       = 1</a:t>
            </a:r>
            <a:endParaRPr lang="cs-CZ" sz="7200" b="1" dirty="0"/>
          </a:p>
        </p:txBody>
      </p:sp>
      <p:sp>
        <p:nvSpPr>
          <p:cNvPr id="26" name="Obdélník 25"/>
          <p:cNvSpPr/>
          <p:nvPr/>
        </p:nvSpPr>
        <p:spPr>
          <a:xfrm>
            <a:off x="6423933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1036991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eselý obličej 27"/>
          <p:cNvSpPr/>
          <p:nvPr/>
        </p:nvSpPr>
        <p:spPr>
          <a:xfrm>
            <a:off x="1849354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5724128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6529998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251520" y="2636912"/>
            <a:ext cx="648072" cy="64807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2661996" y="2636912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/>
          <p:cNvCxnSpPr/>
          <p:nvPr/>
        </p:nvCxnSpPr>
        <p:spPr>
          <a:xfrm flipH="1">
            <a:off x="1887150" y="2564904"/>
            <a:ext cx="610276" cy="7920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2680894" y="2564904"/>
            <a:ext cx="610276" cy="7920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6529998" y="2560519"/>
            <a:ext cx="610276" cy="7920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Veselý obličej 45"/>
          <p:cNvSpPr/>
          <p:nvPr/>
        </p:nvSpPr>
        <p:spPr>
          <a:xfrm>
            <a:off x="3494251" y="2632527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 flipH="1">
            <a:off x="3513149" y="2560519"/>
            <a:ext cx="610276" cy="7920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Veselý obličej 47"/>
          <p:cNvSpPr/>
          <p:nvPr/>
        </p:nvSpPr>
        <p:spPr>
          <a:xfrm>
            <a:off x="7308304" y="2649944"/>
            <a:ext cx="648072" cy="648072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nice 48"/>
          <p:cNvCxnSpPr/>
          <p:nvPr/>
        </p:nvCxnSpPr>
        <p:spPr>
          <a:xfrm flipH="1">
            <a:off x="7308304" y="2573551"/>
            <a:ext cx="610276" cy="7920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1797912" y="3665928"/>
            <a:ext cx="78875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endParaRPr lang="cs-CZ" sz="8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540922" y="3665928"/>
            <a:ext cx="78875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8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4553447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C9804"/>
            </a:gs>
            <a:gs pos="57000">
              <a:schemeClr val="bg1"/>
            </a:gs>
            <a:gs pos="100000">
              <a:srgbClr val="FCA82C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9552" y="980728"/>
            <a:ext cx="792088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3200" b="1" dirty="0" smtClean="0"/>
              <a:t>5. Do rámečku doplň správné číslo.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5 -       = 4</a:t>
            </a:r>
            <a:endParaRPr lang="cs-CZ" sz="7200" b="1" dirty="0"/>
          </a:p>
        </p:txBody>
      </p:sp>
      <p:sp>
        <p:nvSpPr>
          <p:cNvPr id="10" name="Obdélník 9"/>
          <p:cNvSpPr/>
          <p:nvPr/>
        </p:nvSpPr>
        <p:spPr>
          <a:xfrm>
            <a:off x="6423933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5076056" y="2348880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3 -       = 1</a:t>
            </a:r>
            <a:endParaRPr lang="cs-CZ" sz="7200" b="1" dirty="0"/>
          </a:p>
        </p:txBody>
      </p:sp>
      <p:sp>
        <p:nvSpPr>
          <p:cNvPr id="31" name="Obdélník 30"/>
          <p:cNvSpPr/>
          <p:nvPr/>
        </p:nvSpPr>
        <p:spPr>
          <a:xfrm>
            <a:off x="6423933" y="2348880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5095544" y="5229200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4 -       = 2</a:t>
            </a:r>
            <a:endParaRPr lang="cs-CZ" sz="7200" b="1" dirty="0"/>
          </a:p>
        </p:txBody>
      </p:sp>
      <p:sp>
        <p:nvSpPr>
          <p:cNvPr id="33" name="Obdélník 32"/>
          <p:cNvSpPr/>
          <p:nvPr/>
        </p:nvSpPr>
        <p:spPr>
          <a:xfrm>
            <a:off x="6443421" y="5229200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395536" y="2321585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1 +      = 4</a:t>
            </a:r>
            <a:endParaRPr lang="cs-CZ" sz="7200" b="1" dirty="0"/>
          </a:p>
        </p:txBody>
      </p:sp>
      <p:sp>
        <p:nvSpPr>
          <p:cNvPr id="35" name="Obdélník 34"/>
          <p:cNvSpPr/>
          <p:nvPr/>
        </p:nvSpPr>
        <p:spPr>
          <a:xfrm>
            <a:off x="1693627" y="2321585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395536" y="3768135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2 +      = 3</a:t>
            </a:r>
            <a:endParaRPr lang="cs-CZ" sz="7200" b="1" dirty="0"/>
          </a:p>
        </p:txBody>
      </p:sp>
      <p:sp>
        <p:nvSpPr>
          <p:cNvPr id="38" name="Obdélník 37"/>
          <p:cNvSpPr/>
          <p:nvPr/>
        </p:nvSpPr>
        <p:spPr>
          <a:xfrm>
            <a:off x="1693627" y="3768135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395536" y="5222620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3 +      = 5</a:t>
            </a:r>
            <a:endParaRPr lang="cs-CZ" sz="7200" b="1" dirty="0"/>
          </a:p>
        </p:txBody>
      </p:sp>
      <p:sp>
        <p:nvSpPr>
          <p:cNvPr id="41" name="Obdélník 40"/>
          <p:cNvSpPr/>
          <p:nvPr/>
        </p:nvSpPr>
        <p:spPr>
          <a:xfrm>
            <a:off x="1693627" y="5222620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750805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C9804"/>
            </a:gs>
            <a:gs pos="57000">
              <a:schemeClr val="bg1"/>
            </a:gs>
            <a:gs pos="100000">
              <a:srgbClr val="FCA82C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719646" y="641722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5. </a:t>
            </a:r>
            <a:r>
              <a:rPr lang="cs-CZ" sz="4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076056" y="3789039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5 -       = 4</a:t>
            </a:r>
            <a:endParaRPr lang="cs-CZ" sz="7200" b="1" dirty="0"/>
          </a:p>
        </p:txBody>
      </p:sp>
      <p:sp>
        <p:nvSpPr>
          <p:cNvPr id="34" name="Obdélník 33"/>
          <p:cNvSpPr/>
          <p:nvPr/>
        </p:nvSpPr>
        <p:spPr>
          <a:xfrm>
            <a:off x="6423933" y="3789039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5076056" y="2348880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3 -       = 1</a:t>
            </a:r>
            <a:endParaRPr lang="cs-CZ" sz="7200" b="1" dirty="0"/>
          </a:p>
        </p:txBody>
      </p:sp>
      <p:sp>
        <p:nvSpPr>
          <p:cNvPr id="36" name="Obdélník 35"/>
          <p:cNvSpPr/>
          <p:nvPr/>
        </p:nvSpPr>
        <p:spPr>
          <a:xfrm>
            <a:off x="6423933" y="2348880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5095544" y="5229200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4 -       = 2</a:t>
            </a:r>
            <a:endParaRPr lang="cs-CZ" sz="7200" b="1" dirty="0"/>
          </a:p>
        </p:txBody>
      </p:sp>
      <p:sp>
        <p:nvSpPr>
          <p:cNvPr id="38" name="Obdélník 37"/>
          <p:cNvSpPr/>
          <p:nvPr/>
        </p:nvSpPr>
        <p:spPr>
          <a:xfrm>
            <a:off x="6443421" y="5229200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395536" y="2321585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1 +      = 4</a:t>
            </a:r>
            <a:endParaRPr lang="cs-CZ" sz="7200" b="1" dirty="0"/>
          </a:p>
        </p:txBody>
      </p:sp>
      <p:sp>
        <p:nvSpPr>
          <p:cNvPr id="40" name="Obdélník 39"/>
          <p:cNvSpPr/>
          <p:nvPr/>
        </p:nvSpPr>
        <p:spPr>
          <a:xfrm>
            <a:off x="1693627" y="2321585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816687" y="2198474"/>
            <a:ext cx="78875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endParaRPr lang="cs-CZ" sz="8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95536" y="3768135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2 +      = 3</a:t>
            </a:r>
            <a:endParaRPr lang="cs-CZ" sz="7200" b="1" dirty="0"/>
          </a:p>
        </p:txBody>
      </p:sp>
      <p:sp>
        <p:nvSpPr>
          <p:cNvPr id="43" name="Obdélník 42"/>
          <p:cNvSpPr/>
          <p:nvPr/>
        </p:nvSpPr>
        <p:spPr>
          <a:xfrm>
            <a:off x="1693627" y="3768135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1816687" y="3645024"/>
            <a:ext cx="78875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</a:t>
            </a:r>
            <a:endParaRPr lang="cs-CZ" sz="8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95536" y="5222620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3 +      = 5</a:t>
            </a:r>
            <a:endParaRPr lang="cs-CZ" sz="7200" b="1" dirty="0"/>
          </a:p>
        </p:txBody>
      </p:sp>
      <p:sp>
        <p:nvSpPr>
          <p:cNvPr id="53" name="Obdélník 52"/>
          <p:cNvSpPr/>
          <p:nvPr/>
        </p:nvSpPr>
        <p:spPr>
          <a:xfrm>
            <a:off x="1693627" y="5222620"/>
            <a:ext cx="1008112" cy="1200329"/>
          </a:xfrm>
          <a:prstGeom prst="rect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1816687" y="5099509"/>
            <a:ext cx="78875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8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533613" y="3687039"/>
            <a:ext cx="78875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</a:t>
            </a:r>
            <a:endParaRPr lang="cs-CZ" sz="8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6553101" y="5099509"/>
            <a:ext cx="78875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8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6533613" y="2193720"/>
            <a:ext cx="78875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8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025918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549</TotalTime>
  <Words>222</Words>
  <Application>Microsoft Office PowerPoint</Application>
  <PresentationFormat>Předvádění na obrazovce (4:3)</PresentationFormat>
  <Paragraphs>65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65</cp:revision>
  <dcterms:created xsi:type="dcterms:W3CDTF">2011-10-23T06:51:42Z</dcterms:created>
  <dcterms:modified xsi:type="dcterms:W3CDTF">2011-11-14T21:24:02Z</dcterms:modified>
</cp:coreProperties>
</file>