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1F754CD-B6AC-47AA-8F68-734B606CB4B5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</p14:sldIdLst>
        </p14:section>
        <p14:section name="Oddíl bez názvu" id="{11563837-9081-446A-B297-5174888A4271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8D36"/>
    <a:srgbClr val="FC9804"/>
    <a:srgbClr val="FCA82C"/>
    <a:srgbClr val="27F018"/>
    <a:srgbClr val="FC8136"/>
    <a:srgbClr val="23FA06"/>
    <a:srgbClr val="FDCA7F"/>
    <a:srgbClr val="FFD4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FAA1A-C6D3-4C1B-BA97-19FDCF8F5D7F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6FF9C-1C71-47B9-800F-3BF6BE5DA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8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451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112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77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826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779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686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456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142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629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828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09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00B0F0"/>
            </a:gs>
            <a:gs pos="57000">
              <a:schemeClr val="bg1"/>
            </a:gs>
            <a:gs pos="100000">
              <a:srgbClr val="FDCA7F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427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VY_32_INOVACE_19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Logické řady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</a:t>
            </a:r>
            <a:r>
              <a:rPr lang="cs-CZ" sz="1100" dirty="0" smtClean="0"/>
              <a:t>11.11.2011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980728"/>
            <a:ext cx="79208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 dirty="0"/>
              <a:t>1. </a:t>
            </a:r>
            <a:r>
              <a:rPr lang="cs-CZ" sz="3200" b="1" dirty="0" smtClean="0"/>
              <a:t>Pokračuj v logických řadách.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5382917"/>
              </p:ext>
            </p:extLst>
          </p:nvPr>
        </p:nvGraphicFramePr>
        <p:xfrm>
          <a:off x="359531" y="2996952"/>
          <a:ext cx="8280922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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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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4528625"/>
              </p:ext>
            </p:extLst>
          </p:nvPr>
        </p:nvGraphicFramePr>
        <p:xfrm>
          <a:off x="359531" y="4725144"/>
          <a:ext cx="8280922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1560" y="1069629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1. ŘEŠENÍ</a:t>
            </a: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836973"/>
              </p:ext>
            </p:extLst>
          </p:nvPr>
        </p:nvGraphicFramePr>
        <p:xfrm>
          <a:off x="359531" y="2996952"/>
          <a:ext cx="8280922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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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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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FF0000"/>
                          </a:solidFill>
                          <a:sym typeface="Wingdings"/>
                        </a:rPr>
                        <a:t></a:t>
                      </a:r>
                      <a:endParaRPr lang="cs-CZ" sz="4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1013650"/>
              </p:ext>
            </p:extLst>
          </p:nvPr>
        </p:nvGraphicFramePr>
        <p:xfrm>
          <a:off x="359531" y="4725144"/>
          <a:ext cx="8280922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sym typeface="Wingdings"/>
                        </a:rPr>
                        <a:t>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rgbClr val="0070C0"/>
                          </a:solidFill>
                          <a:latin typeface="Times New Roman"/>
                          <a:cs typeface="Times New Roman"/>
                          <a:sym typeface="Wingdings"/>
                        </a:rPr>
                        <a:t>─</a:t>
                      </a:r>
                      <a:endParaRPr lang="cs-CZ" sz="40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89000">
              <a:srgbClr val="F68D36"/>
            </a:gs>
            <a:gs pos="100000">
              <a:srgbClr val="FFEBFA"/>
            </a:gs>
          </a:gsLst>
          <a:lin ang="5400000" scaled="0"/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980728"/>
            <a:ext cx="79208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 dirty="0" smtClean="0"/>
              <a:t>2. Pokračuj v logických řadách.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3792235"/>
              </p:ext>
            </p:extLst>
          </p:nvPr>
        </p:nvGraphicFramePr>
        <p:xfrm>
          <a:off x="359531" y="2996952"/>
          <a:ext cx="8280922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/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/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5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2401016"/>
              </p:ext>
            </p:extLst>
          </p:nvPr>
        </p:nvGraphicFramePr>
        <p:xfrm>
          <a:off x="359531" y="4725144"/>
          <a:ext cx="8280922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  <a:sym typeface="Wingdings"/>
                        </a:rPr>
                        <a:t>0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5410143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89000">
              <a:srgbClr val="F68D36"/>
            </a:gs>
            <a:gs pos="100000">
              <a:srgbClr val="FFEBFA"/>
            </a:gs>
          </a:gsLst>
          <a:lin ang="5400000" scaled="0"/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1560" y="1069629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2. </a:t>
            </a: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9786417"/>
              </p:ext>
            </p:extLst>
          </p:nvPr>
        </p:nvGraphicFramePr>
        <p:xfrm>
          <a:off x="359531" y="2996952"/>
          <a:ext cx="8280922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/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/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5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/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+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791402"/>
              </p:ext>
            </p:extLst>
          </p:nvPr>
        </p:nvGraphicFramePr>
        <p:xfrm>
          <a:off x="359531" y="4725144"/>
          <a:ext cx="8280922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  <a:gridCol w="6369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  <a:sym typeface="Wingdings"/>
                        </a:rPr>
                        <a:t>0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9136002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8000">
              <a:srgbClr val="00B050"/>
            </a:gs>
            <a:gs pos="0">
              <a:srgbClr val="00B050"/>
            </a:gs>
            <a:gs pos="100000">
              <a:srgbClr val="FFEBFA"/>
            </a:gs>
          </a:gsLst>
          <a:lin ang="5400000" scaled="0"/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980728"/>
            <a:ext cx="79208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 dirty="0" smtClean="0"/>
              <a:t>3. Pokračuj v logických řadách.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4561127"/>
              </p:ext>
            </p:extLst>
          </p:nvPr>
        </p:nvGraphicFramePr>
        <p:xfrm>
          <a:off x="359531" y="2996952"/>
          <a:ext cx="8280916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5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endParaRPr lang="cs-CZ" sz="5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54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endParaRPr lang="cs-CZ" sz="54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endParaRPr lang="cs-CZ" sz="54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54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6492095"/>
              </p:ext>
            </p:extLst>
          </p:nvPr>
        </p:nvGraphicFramePr>
        <p:xfrm>
          <a:off x="359531" y="4725144"/>
          <a:ext cx="8280916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477667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8000">
              <a:srgbClr val="00B050"/>
            </a:gs>
            <a:gs pos="0">
              <a:srgbClr val="00B050"/>
            </a:gs>
            <a:gs pos="100000">
              <a:srgbClr val="FFEBFA"/>
            </a:gs>
          </a:gsLst>
          <a:lin ang="5400000" scaled="0"/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1560" y="1069629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3. </a:t>
            </a: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1280094"/>
              </p:ext>
            </p:extLst>
          </p:nvPr>
        </p:nvGraphicFramePr>
        <p:xfrm>
          <a:off x="359531" y="2996952"/>
          <a:ext cx="8280916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5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endParaRPr lang="cs-CZ" sz="5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5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endParaRPr lang="cs-CZ" sz="5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endParaRPr lang="cs-CZ" sz="5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endParaRPr lang="cs-CZ" sz="5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/</a:t>
                      </a:r>
                      <a:endParaRPr lang="cs-CZ" sz="5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4825410"/>
              </p:ext>
            </p:extLst>
          </p:nvPr>
        </p:nvGraphicFramePr>
        <p:xfrm>
          <a:off x="359531" y="4725144"/>
          <a:ext cx="8280916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6765382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980728"/>
            <a:ext cx="79208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 dirty="0" smtClean="0"/>
              <a:t>4. Pokračuj v logických řadách.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7296429"/>
              </p:ext>
            </p:extLst>
          </p:nvPr>
        </p:nvGraphicFramePr>
        <p:xfrm>
          <a:off x="359531" y="2996952"/>
          <a:ext cx="8280916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↑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↓</a:t>
                      </a:r>
                      <a:endParaRPr lang="cs-CZ" sz="32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↑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↓</a:t>
                      </a:r>
                      <a:endParaRPr lang="cs-CZ" sz="32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5023729"/>
              </p:ext>
            </p:extLst>
          </p:nvPr>
        </p:nvGraphicFramePr>
        <p:xfrm>
          <a:off x="359531" y="4725144"/>
          <a:ext cx="8280916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14783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1560" y="1069629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4. </a:t>
            </a: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681116"/>
              </p:ext>
            </p:extLst>
          </p:nvPr>
        </p:nvGraphicFramePr>
        <p:xfrm>
          <a:off x="359531" y="2996952"/>
          <a:ext cx="8280916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↑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↓</a:t>
                      </a:r>
                      <a:endParaRPr lang="cs-CZ" sz="32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↑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↓</a:t>
                      </a:r>
                      <a:endParaRPr lang="cs-CZ" sz="32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↑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↓</a:t>
                      </a:r>
                      <a:endParaRPr lang="cs-CZ" sz="32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↑</a:t>
                      </a:r>
                      <a:endParaRPr lang="cs-CZ" sz="3200" b="1" dirty="0" smtClean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5158677"/>
              </p:ext>
            </p:extLst>
          </p:nvPr>
        </p:nvGraphicFramePr>
        <p:xfrm>
          <a:off x="359531" y="4725144"/>
          <a:ext cx="8280916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  <a:gridCol w="591494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4800" b="1" dirty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dirty="0" smtClean="0">
                          <a:solidFill>
                            <a:srgbClr val="0070C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4800" b="1" dirty="0" smtClean="0">
                        <a:solidFill>
                          <a:srgbClr val="0070C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8131313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623</TotalTime>
  <Words>258</Words>
  <Application>Microsoft Office PowerPoint</Application>
  <PresentationFormat>Předvádění na obrazovce (4:3)</PresentationFormat>
  <Paragraphs>198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73</cp:revision>
  <dcterms:created xsi:type="dcterms:W3CDTF">2011-10-23T06:51:42Z</dcterms:created>
  <dcterms:modified xsi:type="dcterms:W3CDTF">2011-11-15T17:32:24Z</dcterms:modified>
</cp:coreProperties>
</file>