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</p:sldMasterIdLst>
  <p:sldIdLst>
    <p:sldId id="265" r:id="rId6"/>
    <p:sldId id="262" r:id="rId7"/>
    <p:sldId id="263" r:id="rId8"/>
    <p:sldId id="258" r:id="rId9"/>
    <p:sldId id="259" r:id="rId10"/>
    <p:sldId id="260" r:id="rId11"/>
    <p:sldId id="261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64D80D9-56EC-4607-8590-C9D3176BE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86CFF0F-641D-4DBD-8E36-625BA616DD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D7A4918-60BE-497F-A60C-1E1ABA54C8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2990EE5-6A80-477C-A86F-85FC9FA2E3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CA858F5-1872-4343-9451-250EF4764F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73BF032-F0F9-4A68-A3D6-D179BB903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960B5A2-C6E4-41D7-B8BE-C4908ED3DA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65C6678-7ABA-4158-B395-604B7D595C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4895788-AF26-4369-8E45-2B591D075B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1729856-7758-4949-9C09-259FF26C1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130935-9E04-4178-A16D-5EEF872EAC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BFDBEAB-699E-455B-9717-64CDC8CA93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AB6817A-5DD7-4E75-88C8-5A457E326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F7B8036-2B33-4422-B2B8-B17C16BD7C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7B0B7DD-2854-4E22-99C1-292EF18BC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18CF741-DAC4-4C00-A094-3E7C72C3E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B3DC8D0-E34C-4B94-8FCB-72A99AB22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8EC6AE2-F0F2-40A7-A905-3A595A8F6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457C44C-672B-4C27-B462-06D7BC9A07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A0793FC-2056-4525-932D-0773FC02FD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91F2657-F219-4A69-B166-0214C65CF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29B7E85-9667-4882-B1B9-9BB9082A2B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563F0E4-BC90-4417-8ABE-F4B20AAC2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CA75664-B8D8-46F7-9300-FB72C850CC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9096085-AC54-4973-9293-880332BD0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A4D40A8-EF4D-41C3-A4BC-C435A50DC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34DFAFC-1AB0-4C51-9044-F30C995F7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5465E24-7D70-477F-A632-67BC1243F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51BC1D5-5FEF-461F-89F6-CC177AF9CE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23D7462-1026-427D-AE97-790855AE5B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DCE75D7-1C07-4285-9969-7EC09FA41D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2028086-93D6-4F3C-B92A-1124B36B3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D08365C-187C-4F89-9814-04843DEC6D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C7AF12A-3119-4393-B80A-39C86825D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1BA86B0-7D35-45FF-93D8-6FE12A3F7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9AAD23C-82BD-4105-B0C6-4967C84CED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278DA44-F526-46B7-8A93-8E51CC708C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5EF1D9E-A391-4566-B816-FCA00DD24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D25AE72-89F6-492C-BBC6-2A8AD1E63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4E77134-81F8-4406-9944-1CDB3B6EE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302D065-C2F4-4D37-BA47-1A1CA887C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8D559C4-F0B7-4F76-AB4C-3908495FA7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4B7A8BD-669C-46A1-B229-1EFDA6533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8FF97F0-C853-4A64-BE74-F86F2D00C2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840EB1E-0CD5-4408-9482-679ABC9F8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15A5646-DEC8-4083-9B7A-88E555BC32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B0C74A6-62C4-40A6-B320-140C87DED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E83D9AA-D8ED-42A2-9EBB-92EBD8CAFF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93A469D-E905-4792-9113-C87139F624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F7CCB3F-AA13-4E05-881B-B07126C332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C6FCC11-1073-499A-880A-121C005BC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64BC95A-3B6D-46E3-8A3A-DB36D8257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D73347-3E8D-4325-AFCC-4607D7605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4251078-C3EE-49C9-8CE8-0DEB84623C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BA38155-DE75-4182-BC39-695646530E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2E38F9DF-1AD6-4F4E-8472-C9F0F7A6E5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653BDC44-2616-4AA1-8EBA-E8788D841F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46E6E4E1-FDDE-4251-85C8-16736173D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A486D7DD-9F83-4F85-990C-70C85CDB5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6D2E6431-0AE0-4DBD-BA8A-2D0996253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png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26.gif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01" name="Object 5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9341044"/>
              </p:ext>
            </p:extLst>
          </p:nvPr>
        </p:nvGraphicFramePr>
        <p:xfrm>
          <a:off x="74613" y="12700"/>
          <a:ext cx="9090025" cy="681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Prezentace" r:id="rId3" imgW="3855888" imgH="2892704" progId="PowerPoint.Show.8">
                  <p:embed/>
                </p:oleObj>
              </mc:Choice>
              <mc:Fallback>
                <p:oleObj name="Prezentace" r:id="rId3" imgW="3855888" imgH="2892704" progId="PowerPoint.Show.8">
                  <p:embed/>
                  <p:pic>
                    <p:nvPicPr>
                      <p:cNvPr id="0" name="Picture 5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13" y="12700"/>
                        <a:ext cx="9090025" cy="6818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81075"/>
            <a:ext cx="7772400" cy="2093913"/>
          </a:xfrm>
        </p:spPr>
        <p:txBody>
          <a:bodyPr/>
          <a:lstStyle/>
          <a:p>
            <a:pPr eaLnBrk="1" hangingPunct="1">
              <a:defRPr/>
            </a:pPr>
            <a:r>
              <a:rPr lang="cs-CZ" sz="6600" b="1" dirty="0" smtClean="0"/>
              <a:t>UŽITÍ TŘENÍ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55650" y="2997200"/>
            <a:ext cx="7561263" cy="1727200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b="1" dirty="0" smtClean="0"/>
              <a:t>Odporová síla prostředí</a:t>
            </a:r>
          </a:p>
        </p:txBody>
      </p:sp>
      <p:pic>
        <p:nvPicPr>
          <p:cNvPr id="2" name="Picture 2" descr="C:\Users\ZSTREBON\AppData\Local\Microsoft\Windows\Temporary Internet Files\Content.IE5\O0P3MEHA\MC90034724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4340225"/>
            <a:ext cx="2446338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ZSTREBON\AppData\Local\Microsoft\Windows\Temporary Internet Files\Content.IE5\S7678PEZ\MC90008295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25625" y="4340225"/>
            <a:ext cx="2047875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5400" b="1" dirty="0" smtClean="0"/>
              <a:t>Umíš odpovědět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897063"/>
            <a:ext cx="8229600" cy="4114800"/>
          </a:xfrm>
        </p:spPr>
        <p:txBody>
          <a:bodyPr/>
          <a:lstStyle/>
          <a:p>
            <a:pPr marL="0" indent="0" algn="ctr">
              <a:buFont typeface="Wingdings" pitchFamily="2" charset="2"/>
              <a:buNone/>
              <a:defRPr/>
            </a:pPr>
            <a:r>
              <a:rPr lang="cs-CZ" sz="10000" b="1" dirty="0" smtClean="0"/>
              <a:t>?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3600" dirty="0" smtClean="0"/>
              <a:t>Kdy je tření užitečné a potřebné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3600" dirty="0" smtClean="0"/>
              <a:t>Kdy je neužitečné a nepotřebné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3600" dirty="0" smtClean="0"/>
              <a:t>Co je to odporová síla prostředí</a:t>
            </a:r>
            <a:endParaRPr lang="cs-CZ" sz="3600" dirty="0"/>
          </a:p>
        </p:txBody>
      </p:sp>
      <p:pic>
        <p:nvPicPr>
          <p:cNvPr id="1026" name="Picture 2" descr="C:\Users\ZSTREBON\AppData\Local\Microsoft\Windows\Temporary Internet Files\Content.IE5\S7678PEZ\MC9003403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1876425"/>
            <a:ext cx="182403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ZSTREBON\AppData\Local\Microsoft\Windows\Temporary Internet Files\Content.IE5\JWNLB98A\MC9003564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1670050"/>
            <a:ext cx="2303462" cy="192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ZSTREBON\AppData\Local\Microsoft\Windows\Temporary Internet Files\Content.IE5\JWNLB98A\MP90041017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67550" y="4589463"/>
            <a:ext cx="1752600" cy="175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404813"/>
            <a:ext cx="9001125" cy="62388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a/ </a:t>
            </a:r>
            <a:r>
              <a:rPr lang="cs-CZ" b="1" dirty="0" smtClean="0">
                <a:solidFill>
                  <a:srgbClr val="FFC000"/>
                </a:solidFill>
              </a:rPr>
              <a:t>užitečné tření </a:t>
            </a:r>
            <a:r>
              <a:rPr lang="cs-CZ" dirty="0" smtClean="0"/>
              <a:t>– </a:t>
            </a:r>
            <a:r>
              <a:rPr lang="cs-CZ" b="1" i="1" dirty="0" smtClean="0"/>
              <a:t>musí být co největší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brzdové čelisti		pohyb vozidel			 chůze 			běh</a:t>
            </a:r>
            <a:r>
              <a:rPr lang="cs-CZ" dirty="0"/>
              <a:t>	</a:t>
            </a:r>
            <a:r>
              <a:rPr lang="cs-CZ" dirty="0" smtClean="0"/>
              <a:t>				 psaní			hřebíky		   	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/>
              <a:t>š</a:t>
            </a:r>
            <a:r>
              <a:rPr lang="cs-CZ" dirty="0" smtClean="0"/>
              <a:t>rouby			uzly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tkanička 			vlákna látky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čelisti kleští		broušení </a:t>
            </a:r>
          </a:p>
        </p:txBody>
      </p:sp>
      <p:pic>
        <p:nvPicPr>
          <p:cNvPr id="7173" name="Picture 5" descr="C:\Users\ZSTREBON\AppData\Local\Microsoft\Windows\Temporary Internet Files\Content.IE5\XJ5LUPFK\MP90040098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5067300"/>
            <a:ext cx="1300163" cy="162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 descr="C:\Users\ZSTREBON\AppData\Local\Microsoft\Windows\Temporary Internet Files\Content.IE5\PJJ4B25O\MC9003797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067300"/>
            <a:ext cx="1928812" cy="162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8" descr="C:\Users\ZSTREBON\AppData\Local\Microsoft\Windows\Temporary Internet Files\Content.IE5\8NBSO597\MP90039944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10025" y="5067300"/>
            <a:ext cx="1368425" cy="162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Picture 9" descr="C:\Users\ZSTREBON\AppData\Local\Microsoft\Windows\Temporary Internet Files\Content.IE5\XJ5LUPFK\MC90029051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44688" y="1992313"/>
            <a:ext cx="1566862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Picture 10" descr="C:\Users\ZSTREBON\AppData\Local\Microsoft\Windows\Temporary Internet Files\Content.IE5\8NBSO597\MC90028043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72225" y="1844675"/>
            <a:ext cx="2627313" cy="192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0" name="Picture 12" descr="C:\Users\ZSTREBON\AppData\Local\Microsoft\Windows\Temporary Internet Files\Content.IE5\XJ5LUPFK\MP900400103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32588" y="4484688"/>
            <a:ext cx="1473200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333375"/>
            <a:ext cx="8964612" cy="57626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/>
              <a:t>b/ </a:t>
            </a:r>
            <a:r>
              <a:rPr lang="cs-CZ" b="1" dirty="0">
                <a:solidFill>
                  <a:srgbClr val="FFC000"/>
                </a:solidFill>
              </a:rPr>
              <a:t>neužitečné tření </a:t>
            </a:r>
            <a:r>
              <a:rPr lang="cs-CZ" dirty="0"/>
              <a:t>– </a:t>
            </a:r>
            <a:r>
              <a:rPr lang="cs-CZ" b="1" i="1" dirty="0"/>
              <a:t>musí být co nejmenší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/>
              <a:t>   snadné otáčení kol, </a:t>
            </a:r>
            <a:r>
              <a:rPr lang="cs-CZ" dirty="0" smtClean="0"/>
              <a:t>řídítek</a:t>
            </a:r>
            <a:r>
              <a:rPr lang="cs-CZ" dirty="0"/>
              <a:t>, pedálů, </a:t>
            </a:r>
            <a:r>
              <a:rPr lang="cs-CZ" dirty="0" smtClean="0"/>
              <a:t>otáčivé</a:t>
            </a:r>
            <a:endParaRPr lang="cs-CZ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/>
              <a:t>   součástí strojů, hřídele, lyže</a:t>
            </a:r>
            <a:r>
              <a:rPr lang="cs-CZ" dirty="0" smtClean="0"/>
              <a:t>, ložiska, </a:t>
            </a:r>
            <a:r>
              <a:rPr lang="cs-CZ" dirty="0"/>
              <a:t>brusle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  tření </a:t>
            </a:r>
            <a:r>
              <a:rPr lang="cs-CZ" dirty="0"/>
              <a:t>se zmenší -	</a:t>
            </a:r>
            <a:r>
              <a:rPr lang="cs-CZ" dirty="0" smtClean="0"/>
              <a:t>broušením a mazáním                 </a:t>
            </a:r>
            <a:r>
              <a:rPr lang="cs-CZ" dirty="0"/>
              <a:t>	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22530" name="Picture 2" descr="C:\Users\ZSTREBON\AppData\Local\Microsoft\Windows\Temporary Internet Files\Content.IE5\PJJ4B25O\MP90040026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333875"/>
            <a:ext cx="1395413" cy="209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 descr="C:\Users\ZSTREBON\AppData\Local\Microsoft\Windows\Temporary Internet Files\Content.IE5\XJ5LUPFK\MP90038724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21275" y="4333875"/>
            <a:ext cx="1492250" cy="209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5" descr="C:\Users\ZSTREBON\AppData\Local\Microsoft\Windows\Temporary Internet Files\Content.IE5\O0P3MEHA\MP90017783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08850" y="4333875"/>
            <a:ext cx="1411288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6" descr="C:\Users\ZSTREBON\AppData\Local\Microsoft\Windows\Temporary Internet Files\Content.IE5\DBOT6G0E\MC90029978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161874">
            <a:off x="3517900" y="2708275"/>
            <a:ext cx="1828800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339975" y="4333875"/>
            <a:ext cx="2092325" cy="209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96975"/>
          </a:xfrm>
          <a:extLst/>
        </p:spPr>
        <p:txBody>
          <a:bodyPr/>
          <a:lstStyle/>
          <a:p>
            <a:pPr>
              <a:defRPr/>
            </a:pP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Odpor prostředí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71575"/>
            <a:ext cx="9144000" cy="5661025"/>
          </a:xfrm>
          <a:extLst/>
        </p:spPr>
        <p:txBody>
          <a:bodyPr/>
          <a:lstStyle/>
          <a:p>
            <a:pPr>
              <a:buFont typeface="Wingdings" pitchFamily="2" charset="2"/>
              <a:buChar char="q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pohybu tělesa v kapalinách nebo plynech klade prostředí odpor, vzniká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odporová síla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buFont typeface="Wingdings" pitchFamily="2" charset="2"/>
              <a:buChar char="q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pohybu tělesa / těleso v klidu nebo </a:t>
            </a:r>
          </a:p>
          <a:p>
            <a:pPr>
              <a:buFontTx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 pohybu /</a:t>
            </a:r>
          </a:p>
          <a:p>
            <a:pPr>
              <a:buFont typeface="Wingdings" pitchFamily="2" charset="2"/>
              <a:buChar char="q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odporová síla prostředí závisí: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na rychlosti, průřezu /tvaru/ tělesa, </a:t>
            </a:r>
          </a:p>
          <a:p>
            <a:pPr>
              <a:buFontTx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druhu prostředí a jakosti povrchu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>
              <a:buFontTx/>
              <a:buNone/>
              <a:defRPr/>
            </a:pPr>
            <a:r>
              <a:rPr lang="cs-CZ" dirty="0" smtClean="0">
                <a:effectLst/>
              </a:rPr>
              <a:t>   </a:t>
            </a:r>
          </a:p>
        </p:txBody>
      </p:sp>
      <p:pic>
        <p:nvPicPr>
          <p:cNvPr id="19460" name="Picture 4" descr="C:\Users\ZSTREBON\AppData\Local\Microsoft\Windows\Temporary Internet Files\Content.IE5\JWNLB98A\MC9000893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50075" y="4873625"/>
            <a:ext cx="18034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ZSTREBON\AppData\Local\Microsoft\Windows\Temporary Internet Files\Content.IE5\O0P3MEHA\MC9003125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5159375"/>
            <a:ext cx="1525588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ZSTREBON\AppData\Local\Microsoft\Windows\Temporary Internet Files\Content.IE5\DBOT6G0E\MC90033232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5159375"/>
            <a:ext cx="2155825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ZSTREBON\AppData\Local\Microsoft\Windows\Temporary Internet Files\Content.IE5\DBOT6G0E\MP90017876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39000" y="2924175"/>
            <a:ext cx="12255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242888"/>
            <a:ext cx="8229600" cy="71438"/>
          </a:xfrm>
        </p:spPr>
        <p:txBody>
          <a:bodyPr/>
          <a:lstStyle/>
          <a:p>
            <a:endParaRPr lang="cs-CZ" sz="4000" smtClean="0">
              <a:effectLst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3338"/>
            <a:ext cx="9144000" cy="64801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smtClean="0">
              <a:effectLst/>
            </a:endParaRPr>
          </a:p>
          <a:p>
            <a:pPr>
              <a:buFont typeface="Wingdings" pitchFamily="2" charset="2"/>
              <a:buNone/>
            </a:pPr>
            <a:r>
              <a:rPr lang="cs-CZ" smtClean="0">
                <a:effectLst/>
              </a:rPr>
              <a:t>nejmenší odpor -  </a:t>
            </a:r>
            <a:r>
              <a:rPr lang="cs-CZ" smtClean="0">
                <a:solidFill>
                  <a:srgbClr val="FFC000"/>
                </a:solidFill>
                <a:effectLst/>
              </a:rPr>
              <a:t>aerodynamický</a:t>
            </a:r>
            <a:r>
              <a:rPr lang="cs-CZ" smtClean="0">
                <a:solidFill>
                  <a:srgbClr val="99FF33"/>
                </a:solidFill>
                <a:effectLst/>
              </a:rPr>
              <a:t> </a:t>
            </a:r>
            <a:r>
              <a:rPr lang="cs-CZ" smtClean="0">
                <a:effectLst/>
              </a:rPr>
              <a:t>tvar / kapka /</a:t>
            </a:r>
          </a:p>
          <a:p>
            <a:pPr>
              <a:buFont typeface="Wingdings" pitchFamily="2" charset="2"/>
              <a:buNone/>
            </a:pPr>
            <a:r>
              <a:rPr lang="cs-CZ" smtClean="0">
                <a:effectLst/>
              </a:rPr>
              <a:t>a/ malá odporová síla – ryby, ptáci, cyklistické</a:t>
            </a:r>
          </a:p>
          <a:p>
            <a:pPr>
              <a:buFont typeface="Wingdings" pitchFamily="2" charset="2"/>
              <a:buNone/>
            </a:pPr>
            <a:r>
              <a:rPr lang="cs-CZ" smtClean="0">
                <a:effectLst/>
              </a:rPr>
              <a:t>                                  přilby, sjezdařský postoj,</a:t>
            </a:r>
          </a:p>
          <a:p>
            <a:pPr>
              <a:buFont typeface="Wingdings" pitchFamily="2" charset="2"/>
              <a:buNone/>
            </a:pPr>
            <a:r>
              <a:rPr lang="cs-CZ" smtClean="0">
                <a:effectLst/>
              </a:rPr>
              <a:t>					     kombinézy, karoserie aut,</a:t>
            </a:r>
          </a:p>
          <a:p>
            <a:pPr>
              <a:buFont typeface="Wingdings" pitchFamily="2" charset="2"/>
              <a:buNone/>
            </a:pPr>
            <a:r>
              <a:rPr lang="cs-CZ" smtClean="0">
                <a:effectLst/>
              </a:rPr>
              <a:t>                                  letadla …</a:t>
            </a:r>
          </a:p>
          <a:p>
            <a:pPr>
              <a:buFont typeface="Wingdings" pitchFamily="2" charset="2"/>
              <a:buNone/>
            </a:pPr>
            <a:r>
              <a:rPr lang="cs-CZ" smtClean="0">
                <a:effectLst/>
              </a:rPr>
              <a:t>b/ velká odporová síla – padák </a:t>
            </a:r>
          </a:p>
        </p:txBody>
      </p:sp>
      <p:pic>
        <p:nvPicPr>
          <p:cNvPr id="20484" name="Picture 4" descr="C:\Users\ZSTREBON\AppData\Local\Microsoft\Windows\Temporary Internet Files\Content.IE5\O0P3MEHA\MC90043258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628775"/>
            <a:ext cx="2160588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6" descr="C:\Users\ZSTREBON\AppData\Local\Microsoft\Windows\Temporary Internet Files\Content.IE5\O0P3MEHA\MM900041137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3630613"/>
            <a:ext cx="3962400" cy="308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7" descr="C:\Users\ZSTREBON\AppData\Local\Microsoft\Windows\Temporary Internet Files\Content.IE5\O0P3MEHA\MC900439998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03575" y="4640263"/>
            <a:ext cx="3657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8" descr="C:\Users\ZSTREBON\AppData\Local\Microsoft\Windows\Temporary Internet Files\Content.IE5\JWNLB98A\MM900354670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08850" y="3656013"/>
            <a:ext cx="1508125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9275"/>
            <a:ext cx="9036050" cy="58674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/>
              <a:t>Použitá literatura a zdroje obrázků :</a:t>
            </a:r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TESAŘ, Jiří; JÁCHYM, František . </a:t>
            </a:r>
            <a:r>
              <a:rPr lang="cs-CZ" sz="2400" i="1" dirty="0" smtClean="0"/>
              <a:t>Fyzika 2 pro ZŠ : Síla a její účinky</a:t>
            </a:r>
            <a:r>
              <a:rPr lang="cs-CZ" sz="2400" dirty="0" smtClean="0"/>
              <a:t>. Vyd. 1. Praha : SPN, 2008. 88 s. ISBN 978-80-7235-381-1.</a:t>
            </a:r>
          </a:p>
          <a:p>
            <a:pPr marL="65087" indent="0">
              <a:buFont typeface="Wingdings" pitchFamily="2" charset="2"/>
              <a:buNone/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www.office.microsoft.com </a:t>
            </a:r>
          </a:p>
          <a:p>
            <a:pPr>
              <a:defRPr/>
            </a:pPr>
            <a:endParaRPr lang="cs-CZ" sz="2400" dirty="0"/>
          </a:p>
          <a:p>
            <a:pPr>
              <a:defRPr/>
            </a:pPr>
            <a:r>
              <a:rPr lang="cs-CZ" sz="2400" dirty="0"/>
              <a:t>Valiv%C3%A9 lo%C5%BEisko. In </a:t>
            </a:r>
            <a:r>
              <a:rPr lang="cs-CZ" sz="2400" i="1" dirty="0" err="1"/>
              <a:t>Wikipedia</a:t>
            </a:r>
            <a:r>
              <a:rPr lang="cs-CZ" sz="2400" i="1" dirty="0"/>
              <a:t> : </a:t>
            </a:r>
            <a:r>
              <a:rPr lang="cs-CZ" sz="2400" i="1" dirty="0" err="1"/>
              <a:t>the</a:t>
            </a:r>
            <a:r>
              <a:rPr lang="cs-CZ" sz="2400" i="1" dirty="0"/>
              <a:t> free </a:t>
            </a:r>
            <a:r>
              <a:rPr lang="cs-CZ" sz="2400" i="1" dirty="0" err="1"/>
              <a:t>encyclopedia</a:t>
            </a:r>
            <a:r>
              <a:rPr lang="cs-CZ" sz="2400" dirty="0"/>
              <a:t> [online]. St. </a:t>
            </a:r>
            <a:r>
              <a:rPr lang="cs-CZ" sz="2400" dirty="0" err="1"/>
              <a:t>Petersburg</a:t>
            </a:r>
            <a:r>
              <a:rPr lang="cs-CZ" sz="2400" dirty="0"/>
              <a:t> (Florida) : </a:t>
            </a:r>
            <a:r>
              <a:rPr lang="cs-CZ" sz="2400" dirty="0" err="1"/>
              <a:t>Wikipedia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6. 12. 2010, last </a:t>
            </a:r>
            <a:r>
              <a:rPr lang="cs-CZ" sz="2400" dirty="0" err="1"/>
              <a:t>modified</a:t>
            </a:r>
            <a:r>
              <a:rPr lang="cs-CZ" sz="2400" dirty="0"/>
              <a:t> on 16. 1. 2011 [cit. 2011-09-26]. Dostupné z WWW: &lt;http://cs.wikipedia.org/wiki/Valiv%C3%A9_lo%C5%BEisko&gt;.</a:t>
            </a:r>
            <a:endParaRPr lang="cs-CZ" sz="24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4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59</TotalTime>
  <Words>177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5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Textura</vt:lpstr>
      <vt:lpstr>1_Textura</vt:lpstr>
      <vt:lpstr>2_Textura</vt:lpstr>
      <vt:lpstr>3_Textura</vt:lpstr>
      <vt:lpstr>4_Textura</vt:lpstr>
      <vt:lpstr>Prezentace aplikace Microsoft PowerPoint 97–2003</vt:lpstr>
      <vt:lpstr>Prezentace aplikace PowerPoint</vt:lpstr>
      <vt:lpstr>UŽITÍ TŘENÍ</vt:lpstr>
      <vt:lpstr>Umíš odpovědět</vt:lpstr>
      <vt:lpstr>Prezentace aplikace PowerPoint</vt:lpstr>
      <vt:lpstr>Prezentace aplikace PowerPoint</vt:lpstr>
      <vt:lpstr>Odpor prostředí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UŽITÍ TŘENÍ</dc:title>
  <dc:creator>ZSTREBON</dc:creator>
  <cp:lastModifiedBy>ZSTREBON</cp:lastModifiedBy>
  <cp:revision>9</cp:revision>
  <dcterms:created xsi:type="dcterms:W3CDTF">2011-09-25T20:49:07Z</dcterms:created>
  <dcterms:modified xsi:type="dcterms:W3CDTF">2011-10-17T11:35:26Z</dcterms:modified>
</cp:coreProperties>
</file>