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7" r:id="rId3"/>
    <p:sldId id="258" r:id="rId4"/>
    <p:sldId id="259" r:id="rId5"/>
    <p:sldId id="260" r:id="rId6"/>
    <p:sldId id="261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96235-3E13-4B1F-B58E-9E1F5E67A90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BBA187C9-3075-4798-A8C0-12BB1EA6FBC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96235-3E13-4B1F-B58E-9E1F5E67A90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187C9-3075-4798-A8C0-12BB1EA6FBC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96235-3E13-4B1F-B58E-9E1F5E67A90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BA187C9-3075-4798-A8C0-12BB1EA6FBC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96235-3E13-4B1F-B58E-9E1F5E67A90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187C9-3075-4798-A8C0-12BB1EA6FBC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96235-3E13-4B1F-B58E-9E1F5E67A90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187C9-3075-4798-A8C0-12BB1EA6FBC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96235-3E13-4B1F-B58E-9E1F5E67A90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187C9-3075-4798-A8C0-12BB1EA6FB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96235-3E13-4B1F-B58E-9E1F5E67A90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187C9-3075-4798-A8C0-12BB1EA6FB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96235-3E13-4B1F-B58E-9E1F5E67A90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187C9-3075-4798-A8C0-12BB1EA6FBC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96235-3E13-4B1F-B58E-9E1F5E67A90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BA187C9-3075-4798-A8C0-12BB1EA6FBC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96235-3E13-4B1F-B58E-9E1F5E67A90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187C9-3075-4798-A8C0-12BB1EA6FB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96235-3E13-4B1F-B58E-9E1F5E67A90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187C9-3075-4798-A8C0-12BB1EA6FB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F5296235-3E13-4B1F-B58E-9E1F5E67A908}" type="datetimeFigureOut">
              <a:rPr lang="cs-CZ" smtClean="0"/>
              <a:t>12.1.2012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BBA187C9-3075-4798-A8C0-12BB1EA6FBC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0936256"/>
              </p:ext>
            </p:extLst>
          </p:nvPr>
        </p:nvGraphicFramePr>
        <p:xfrm>
          <a:off x="1665288" y="2414588"/>
          <a:ext cx="5813425" cy="2835768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Miroslava Tomanová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VY_32_INOVACE_3464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Microsoft Word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Úvod do práce s textovým editorem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Informatika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základní charakteristiku textového editoru  a hlavní zásady pro psaní textových dokumentů.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Zná a aktivně využívá textový editor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13903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z="4800" smtClean="0"/>
              <a:t>Textový editor</a:t>
            </a:r>
          </a:p>
        </p:txBody>
      </p:sp>
      <p:sp>
        <p:nvSpPr>
          <p:cNvPr id="6147" name="Nadpis 1"/>
          <p:cNvSpPr>
            <a:spLocks noGrp="1"/>
          </p:cNvSpPr>
          <p:nvPr>
            <p:ph type="ctrTitle"/>
          </p:nvPr>
        </p:nvSpPr>
        <p:spPr>
          <a:xfrm>
            <a:off x="457200" y="1506538"/>
            <a:ext cx="8229600" cy="1470025"/>
          </a:xfrm>
        </p:spPr>
        <p:txBody>
          <a:bodyPr/>
          <a:lstStyle/>
          <a:p>
            <a:pPr eaLnBrk="1" hangingPunct="1"/>
            <a:r>
              <a:rPr lang="cs-CZ" sz="6600" b="1" smtClean="0"/>
              <a:t>MICROSOFT WORD</a:t>
            </a:r>
          </a:p>
        </p:txBody>
      </p:sp>
    </p:spTree>
    <p:extLst>
      <p:ext uri="{BB962C8B-B14F-4D97-AF65-F5344CB8AC3E}">
        <p14:creationId xmlns:p14="http://schemas.microsoft.com/office/powerpoint/2010/main" val="2489118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Textový editor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872413" cy="4981575"/>
          </a:xfrm>
        </p:spPr>
        <p:txBody>
          <a:bodyPr/>
          <a:lstStyle/>
          <a:p>
            <a:pPr eaLnBrk="1" hangingPunct="1"/>
            <a:r>
              <a:rPr lang="cs-CZ" sz="2800" smtClean="0"/>
              <a:t>Je počítačový program, který umožňuje </a:t>
            </a:r>
          </a:p>
          <a:p>
            <a:pPr lvl="1" eaLnBrk="1" hangingPunct="1"/>
            <a:r>
              <a:rPr lang="cs-CZ" sz="2800" smtClean="0"/>
              <a:t>Psaní a úpravy textů na počítači</a:t>
            </a:r>
          </a:p>
          <a:p>
            <a:pPr lvl="1" eaLnBrk="1" hangingPunct="1"/>
            <a:r>
              <a:rPr lang="cs-CZ" sz="2800" smtClean="0"/>
              <a:t>Umožňuje vkládání obrázků, grafů, tabulek apod.</a:t>
            </a:r>
          </a:p>
          <a:p>
            <a:pPr lvl="1" eaLnBrk="1" hangingPunct="1"/>
            <a:r>
              <a:rPr lang="cs-CZ" sz="2800" smtClean="0"/>
              <a:t>Umožňuje vložení jakéhokoli obsahu vytvořeného ostatními  aplikacemi určenými pro práci pod Microsoft  Windows</a:t>
            </a:r>
          </a:p>
          <a:p>
            <a:pPr eaLnBrk="1" hangingPunct="1"/>
            <a:r>
              <a:rPr lang="cs-CZ" sz="2800" smtClean="0"/>
              <a:t>Nejrozšířenější textový editor</a:t>
            </a:r>
          </a:p>
          <a:p>
            <a:pPr eaLnBrk="1" hangingPunct="1"/>
            <a:r>
              <a:rPr lang="cs-CZ" sz="2800" smtClean="0"/>
              <a:t>Kontrola českého pravopisu</a:t>
            </a:r>
          </a:p>
        </p:txBody>
      </p:sp>
    </p:spTree>
    <p:extLst>
      <p:ext uri="{BB962C8B-B14F-4D97-AF65-F5344CB8AC3E}">
        <p14:creationId xmlns:p14="http://schemas.microsoft.com/office/powerpoint/2010/main" val="3269175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75" y="274638"/>
            <a:ext cx="9001125" cy="1143000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Hlavní zásady pro psaní dokumentů na PC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57188" y="1500188"/>
            <a:ext cx="8572500" cy="5000625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Nejdříve opsat celý text, nepoužívat žádné další volby (velikost písma, zarovnání, ….)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Zformátovat text – nastavit velikost, typ a barvy písma, vlastnosti odstavců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Pro oddělení jednotlivých slov používej </a:t>
            </a:r>
            <a:r>
              <a:rPr lang="cs-CZ" b="1" dirty="0" smtClean="0">
                <a:solidFill>
                  <a:srgbClr val="C00000"/>
                </a:solidFill>
              </a:rPr>
              <a:t>pouze jednu mezeru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Za čárkou, středníkem, tečkou a ukončovací závorkou vždy udělej mezeru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rgbClr val="C00000"/>
                </a:solidFill>
              </a:rPr>
              <a:t>Klávesu </a:t>
            </a:r>
            <a:r>
              <a:rPr lang="cs-CZ" i="1" dirty="0" smtClean="0">
                <a:solidFill>
                  <a:srgbClr val="C00000"/>
                </a:solidFill>
              </a:rPr>
              <a:t>Enter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používej pouze k ukončení odstavce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Nikdy nezarovnávej nadpis nebo sloupec pomocí mezerníku, vždy používej zarovnávací funkce nebo tabulátory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3346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Psaní horních znaků kláves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3600" dirty="0" smtClean="0"/>
              <a:t>(velkých písmen)</a:t>
            </a:r>
            <a:endParaRPr lang="cs-CZ" dirty="0"/>
          </a:p>
        </p:txBody>
      </p:sp>
      <p:sp>
        <p:nvSpPr>
          <p:cNvPr id="921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943850" cy="4572000"/>
          </a:xfrm>
        </p:spPr>
        <p:txBody>
          <a:bodyPr/>
          <a:lstStyle/>
          <a:p>
            <a:pPr eaLnBrk="1" hangingPunct="1"/>
            <a:r>
              <a:rPr lang="cs-CZ" smtClean="0"/>
              <a:t>Klávesa </a:t>
            </a:r>
            <a:r>
              <a:rPr lang="cs-CZ" i="1" smtClean="0"/>
              <a:t>Shift </a:t>
            </a:r>
            <a:r>
              <a:rPr lang="cs-CZ" smtClean="0"/>
              <a:t> (držím) + současný stisk příslušné klávesy </a:t>
            </a:r>
          </a:p>
          <a:p>
            <a:pPr eaLnBrk="1" hangingPunct="1"/>
            <a:r>
              <a:rPr lang="cs-CZ" smtClean="0"/>
              <a:t>(Velká písmena – za tečkou)</a:t>
            </a:r>
          </a:p>
          <a:p>
            <a:pPr eaLnBrk="1" hangingPunct="1"/>
            <a:r>
              <a:rPr lang="cs-CZ" smtClean="0"/>
              <a:t>Trvalé psaní velkých písmen – klávesa </a:t>
            </a:r>
            <a:r>
              <a:rPr lang="cs-CZ" i="1" smtClean="0"/>
              <a:t>Caps Lock</a:t>
            </a:r>
          </a:p>
          <a:p>
            <a:pPr eaLnBrk="1" hangingPunct="1"/>
            <a:r>
              <a:rPr lang="cs-CZ" i="1" smtClean="0"/>
              <a:t>Psaní velkých písmen s čárkou a háčkem</a:t>
            </a:r>
          </a:p>
          <a:p>
            <a:pPr eaLnBrk="1" hangingPunct="1"/>
            <a:endParaRPr lang="cs-CZ" i="1" smtClean="0"/>
          </a:p>
          <a:p>
            <a:pPr eaLnBrk="1" hangingPunct="1"/>
            <a:r>
              <a:rPr lang="cs-CZ" i="1" smtClean="0"/>
              <a:t>Numerická klávesnice </a:t>
            </a:r>
          </a:p>
          <a:p>
            <a:pPr eaLnBrk="1" hangingPunct="1"/>
            <a:endParaRPr lang="cs-CZ" i="1" smtClean="0"/>
          </a:p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449640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MEZERY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910138"/>
          </a:xfrm>
        </p:spPr>
        <p:txBody>
          <a:bodyPr>
            <a:normAutofit/>
          </a:bodyPr>
          <a:lstStyle/>
          <a:p>
            <a:pPr eaLnBrk="1" hangingPunct="1"/>
            <a:r>
              <a:rPr lang="cs-CZ" smtClean="0"/>
              <a:t>Běžná mezera</a:t>
            </a:r>
          </a:p>
          <a:p>
            <a:pPr lvl="1" eaLnBrk="1" hangingPunct="1"/>
            <a:r>
              <a:rPr lang="cs-CZ" smtClean="0"/>
              <a:t>Pomocí mezerníku</a:t>
            </a:r>
          </a:p>
          <a:p>
            <a:pPr lvl="1" eaLnBrk="1" hangingPunct="1"/>
            <a:r>
              <a:rPr lang="cs-CZ" smtClean="0"/>
              <a:t>Oddělení jednotlivých slov, atd.</a:t>
            </a:r>
          </a:p>
          <a:p>
            <a:pPr lvl="1" eaLnBrk="1" hangingPunct="1"/>
            <a:endParaRPr lang="cs-CZ" smtClean="0"/>
          </a:p>
          <a:p>
            <a:pPr eaLnBrk="1" hangingPunct="1"/>
            <a:r>
              <a:rPr lang="cs-CZ" smtClean="0"/>
              <a:t>Tvrdá mezera</a:t>
            </a:r>
          </a:p>
          <a:p>
            <a:pPr lvl="1" eaLnBrk="1" hangingPunct="1"/>
            <a:r>
              <a:rPr lang="cs-CZ" smtClean="0"/>
              <a:t>Pomocí kombinace kláves </a:t>
            </a:r>
            <a:r>
              <a:rPr lang="cs-CZ" i="1" smtClean="0"/>
              <a:t> </a:t>
            </a:r>
            <a:r>
              <a:rPr lang="cs-CZ" i="1" smtClean="0">
                <a:solidFill>
                  <a:srgbClr val="C00000"/>
                </a:solidFill>
              </a:rPr>
              <a:t>Ctrl + Shift + mezerník</a:t>
            </a:r>
          </a:p>
          <a:p>
            <a:pPr lvl="1" eaLnBrk="1" hangingPunct="1"/>
            <a:r>
              <a:rPr lang="cs-CZ" smtClean="0"/>
              <a:t>U číselných údajů (2 659 478)</a:t>
            </a:r>
          </a:p>
          <a:p>
            <a:pPr lvl="1" eaLnBrk="1" hangingPunct="1"/>
            <a:r>
              <a:rPr lang="cs-CZ" smtClean="0"/>
              <a:t>U spojení zkratek a číselných údajů (20,- Kč)</a:t>
            </a:r>
          </a:p>
          <a:p>
            <a:pPr lvl="1" eaLnBrk="1" hangingPunct="1"/>
            <a:r>
              <a:rPr lang="cs-CZ" smtClean="0"/>
              <a:t>Při psaní fyzikálních jednotek (6 cm, 24 °C, 35 %)</a:t>
            </a:r>
          </a:p>
          <a:p>
            <a:pPr lvl="1" eaLnBrk="1" hangingPunct="1"/>
            <a:r>
              <a:rPr lang="cs-CZ" smtClean="0"/>
              <a:t>U datumů (30. března 2010)</a:t>
            </a:r>
          </a:p>
          <a:p>
            <a:pPr lvl="1" eaLnBrk="1" hangingPunct="1"/>
            <a:r>
              <a:rPr lang="cs-CZ" smtClean="0"/>
              <a:t>U titulů Mgr. Iva Trembulaková</a:t>
            </a:r>
          </a:p>
        </p:txBody>
      </p:sp>
    </p:spTree>
    <p:extLst>
      <p:ext uri="{BB962C8B-B14F-4D97-AF65-F5344CB8AC3E}">
        <p14:creationId xmlns:p14="http://schemas.microsoft.com/office/powerpoint/2010/main" val="3144419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282154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Přepiš následující text, oprav chyby (doplň mezery, uvozovky, správně použij velká písmena……)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47800"/>
            <a:ext cx="8219256" cy="4572000"/>
          </a:xfrm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sz="2800" dirty="0" smtClean="0"/>
              <a:t>žáci 6.ročníku se dnes učí pracovat s textovým </a:t>
            </a:r>
            <a:r>
              <a:rPr lang="cs-CZ" sz="2800" dirty="0" err="1" smtClean="0"/>
              <a:t>editorem.práce</a:t>
            </a:r>
            <a:r>
              <a:rPr lang="cs-CZ" sz="2800" dirty="0" smtClean="0"/>
              <a:t> na počítači je velmi </a:t>
            </a:r>
            <a:r>
              <a:rPr lang="cs-CZ" sz="2800" dirty="0" err="1" smtClean="0"/>
              <a:t>baví,vždy</a:t>
            </a:r>
            <a:r>
              <a:rPr lang="cs-CZ" sz="2800" dirty="0" smtClean="0"/>
              <a:t> se těší na nové </a:t>
            </a:r>
            <a:r>
              <a:rPr lang="cs-CZ" sz="2800" dirty="0" err="1" smtClean="0"/>
              <a:t>poznatky.každý</a:t>
            </a:r>
            <a:r>
              <a:rPr lang="cs-CZ" sz="2800" dirty="0" smtClean="0"/>
              <a:t> z nich 31.8.v duchu jásal:“</a:t>
            </a:r>
            <a:r>
              <a:rPr lang="cs-CZ" sz="2800" dirty="0" err="1" smtClean="0"/>
              <a:t>hurá,zítra</a:t>
            </a:r>
            <a:r>
              <a:rPr lang="cs-CZ" sz="2800" dirty="0" smtClean="0"/>
              <a:t> už zase začíná škola, to se zase naučím spoustu nových věcí.“ </a:t>
            </a:r>
          </a:p>
          <a:p>
            <a:pPr marL="0" indent="0">
              <a:buNone/>
            </a:pPr>
            <a:r>
              <a:rPr lang="cs-CZ" sz="2800" dirty="0" smtClean="0"/>
              <a:t>textový editor je důležitý </a:t>
            </a:r>
            <a:r>
              <a:rPr lang="cs-CZ" sz="2800" dirty="0" err="1" smtClean="0"/>
              <a:t>program,který</a:t>
            </a:r>
            <a:r>
              <a:rPr lang="cs-CZ" sz="2800" dirty="0" smtClean="0"/>
              <a:t> umožňuje používat počítač jako psací stroj. Word je sice </a:t>
            </a:r>
            <a:r>
              <a:rPr lang="cs-CZ" sz="2800" dirty="0" err="1" smtClean="0"/>
              <a:t>nejrozšířenější,ale</a:t>
            </a:r>
            <a:r>
              <a:rPr lang="cs-CZ" sz="2800" dirty="0" smtClean="0"/>
              <a:t> zdaleka ne jediný texťák na světě.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521881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A jak měl Tvůj text vypadat správně?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dirty="0" smtClean="0"/>
              <a:t>Žáci </a:t>
            </a:r>
            <a:r>
              <a:rPr lang="cs-CZ" sz="2800" dirty="0"/>
              <a:t>6</a:t>
            </a:r>
            <a:r>
              <a:rPr lang="cs-CZ" sz="2800" dirty="0" smtClean="0"/>
              <a:t>. ročníku </a:t>
            </a:r>
            <a:r>
              <a:rPr lang="cs-CZ" sz="2800" dirty="0"/>
              <a:t>se dnes učí pracovat s textovým editorem</a:t>
            </a:r>
            <a:r>
              <a:rPr lang="cs-CZ" sz="2800" dirty="0" smtClean="0"/>
              <a:t>. Práce </a:t>
            </a:r>
            <a:r>
              <a:rPr lang="cs-CZ" sz="2800" dirty="0"/>
              <a:t>na počítači je velmi baví</a:t>
            </a:r>
            <a:r>
              <a:rPr lang="cs-CZ" sz="2800" dirty="0" smtClean="0"/>
              <a:t>, vždy </a:t>
            </a:r>
            <a:r>
              <a:rPr lang="cs-CZ" sz="2800" dirty="0"/>
              <a:t>se těší na nové poznatky</a:t>
            </a:r>
            <a:r>
              <a:rPr lang="cs-CZ" sz="2800" dirty="0" smtClean="0"/>
              <a:t>. Každý </a:t>
            </a:r>
            <a:r>
              <a:rPr lang="cs-CZ" sz="2800" dirty="0"/>
              <a:t>z nich 31</a:t>
            </a:r>
            <a:r>
              <a:rPr lang="cs-CZ" sz="2800" dirty="0" smtClean="0"/>
              <a:t>. 8. v </a:t>
            </a:r>
            <a:r>
              <a:rPr lang="cs-CZ" sz="2800" dirty="0"/>
              <a:t>duchu </a:t>
            </a:r>
            <a:r>
              <a:rPr lang="cs-CZ" sz="2800" dirty="0" smtClean="0"/>
              <a:t>jásal: „Hurá, zítra </a:t>
            </a:r>
            <a:r>
              <a:rPr lang="cs-CZ" sz="2800" dirty="0"/>
              <a:t>už zase začíná škola, </a:t>
            </a:r>
            <a:r>
              <a:rPr lang="cs-CZ" sz="2800" dirty="0" smtClean="0"/>
              <a:t> to </a:t>
            </a:r>
            <a:r>
              <a:rPr lang="cs-CZ" sz="2800" dirty="0"/>
              <a:t>se zase naučím spoustu nových věcí</a:t>
            </a:r>
            <a:r>
              <a:rPr lang="cs-CZ" sz="2800" dirty="0" smtClean="0"/>
              <a:t>.“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Textový </a:t>
            </a:r>
            <a:r>
              <a:rPr lang="cs-CZ" sz="2800" dirty="0"/>
              <a:t>editor je důležitý program</a:t>
            </a:r>
            <a:r>
              <a:rPr lang="cs-CZ" sz="2800" dirty="0" smtClean="0"/>
              <a:t>, který </a:t>
            </a:r>
            <a:r>
              <a:rPr lang="cs-CZ" sz="2800" dirty="0"/>
              <a:t>umožňuje používat počítač jako psací stroj</a:t>
            </a:r>
            <a:r>
              <a:rPr lang="cs-CZ" sz="2800" dirty="0" smtClean="0"/>
              <a:t>.  </a:t>
            </a:r>
            <a:r>
              <a:rPr lang="cs-CZ" sz="2800" dirty="0"/>
              <a:t>Word je sice nejrozšířenější</a:t>
            </a:r>
            <a:r>
              <a:rPr lang="cs-CZ" sz="2800" dirty="0" smtClean="0"/>
              <a:t>, ale </a:t>
            </a:r>
            <a:r>
              <a:rPr lang="cs-CZ" sz="2800" dirty="0"/>
              <a:t>zdaleka ne jediný texťák na světě.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06176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27</TotalTime>
  <Words>458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Prezentace aplikace PowerPoint</vt:lpstr>
      <vt:lpstr>MICROSOFT WORD</vt:lpstr>
      <vt:lpstr>Textový editor</vt:lpstr>
      <vt:lpstr>Hlavní zásady pro psaní dokumentů na PC</vt:lpstr>
      <vt:lpstr>Psaní horních znaků kláves  (velkých písmen)</vt:lpstr>
      <vt:lpstr>MEZERY</vt:lpstr>
      <vt:lpstr>Přepiš následující text, oprav chyby (doplň mezery, uvozovky, správně použij velká písmena……)</vt:lpstr>
      <vt:lpstr>A jak měl Tvůj text vypadat správně?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install</cp:lastModifiedBy>
  <cp:revision>5</cp:revision>
  <dcterms:created xsi:type="dcterms:W3CDTF">2011-09-15T19:37:18Z</dcterms:created>
  <dcterms:modified xsi:type="dcterms:W3CDTF">2012-01-12T11:44:39Z</dcterms:modified>
</cp:coreProperties>
</file>