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9" r:id="rId5"/>
    <p:sldId id="258" r:id="rId6"/>
    <p:sldId id="260" r:id="rId7"/>
    <p:sldId id="262" r:id="rId8"/>
    <p:sldId id="261"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98" autoAdjust="0"/>
    <p:restoredTop sz="94660"/>
  </p:normalViewPr>
  <p:slideViewPr>
    <p:cSldViewPr>
      <p:cViewPr>
        <p:scale>
          <a:sx n="76" d="100"/>
          <a:sy n="76" d="100"/>
        </p:scale>
        <p:origin x="-960" y="-6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CE30940-78C5-42C3-A9B7-3F3099862FBB}" type="datetimeFigureOut">
              <a:rPr lang="cs-CZ" smtClean="0"/>
              <a:t>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654844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CE30940-78C5-42C3-A9B7-3F3099862FBB}" type="datetimeFigureOut">
              <a:rPr lang="cs-CZ" smtClean="0"/>
              <a:t>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234770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CE30940-78C5-42C3-A9B7-3F3099862FBB}" type="datetimeFigureOut">
              <a:rPr lang="cs-CZ" smtClean="0"/>
              <a:t>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3358413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CE30940-78C5-42C3-A9B7-3F3099862FBB}" type="datetimeFigureOut">
              <a:rPr lang="cs-CZ" smtClean="0"/>
              <a:t>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2769525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CE30940-78C5-42C3-A9B7-3F3099862FBB}" type="datetimeFigureOut">
              <a:rPr lang="cs-CZ" smtClean="0"/>
              <a:t>4.6.2012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1796839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CE30940-78C5-42C3-A9B7-3F3099862FBB}" type="datetimeFigureOut">
              <a:rPr lang="cs-CZ" smtClean="0"/>
              <a:t>4.6.2012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501444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CE30940-78C5-42C3-A9B7-3F3099862FBB}" type="datetimeFigureOut">
              <a:rPr lang="cs-CZ" smtClean="0"/>
              <a:t>4.6.2012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1451158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CE30940-78C5-42C3-A9B7-3F3099862FBB}" type="datetimeFigureOut">
              <a:rPr lang="cs-CZ" smtClean="0"/>
              <a:t>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2874300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CE30940-78C5-42C3-A9B7-3F3099862FBB}" type="datetimeFigureOut">
              <a:rPr lang="cs-CZ" smtClean="0"/>
              <a:t>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411584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CE30940-78C5-42C3-A9B7-3F3099862FBB}" type="datetimeFigureOut">
              <a:rPr lang="cs-CZ" smtClean="0"/>
              <a:t>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3954218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CE30940-78C5-42C3-A9B7-3F3099862FBB}" type="datetimeFigureOut">
              <a:rPr lang="cs-CZ" smtClean="0"/>
              <a:t>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3BB1A40-0A81-48C4-970C-50A2CE95CBB5}" type="slidenum">
              <a:rPr lang="cs-CZ" smtClean="0"/>
              <a:t>‹#›</a:t>
            </a:fld>
            <a:endParaRPr lang="cs-CZ"/>
          </a:p>
        </p:txBody>
      </p:sp>
    </p:spTree>
    <p:extLst>
      <p:ext uri="{BB962C8B-B14F-4D97-AF65-F5344CB8AC3E}">
        <p14:creationId xmlns:p14="http://schemas.microsoft.com/office/powerpoint/2010/main" val="2488486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200"/>
            </a:gs>
            <a:gs pos="57000">
              <a:srgbClr val="FF7A00"/>
            </a:gs>
            <a:gs pos="90000">
              <a:srgbClr val="FF0300"/>
            </a:gs>
            <a:gs pos="100000">
              <a:srgbClr val="4D0808"/>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E30940-78C5-42C3-A9B7-3F3099862FBB}" type="datetimeFigureOut">
              <a:rPr lang="cs-CZ" smtClean="0"/>
              <a:t>4.6.2012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BB1A40-0A81-48C4-970C-50A2CE95CBB5}" type="slidenum">
              <a:rPr lang="cs-CZ" smtClean="0"/>
              <a:t>‹#›</a:t>
            </a:fld>
            <a:endParaRPr lang="cs-CZ"/>
          </a:p>
        </p:txBody>
      </p:sp>
    </p:spTree>
    <p:extLst>
      <p:ext uri="{BB962C8B-B14F-4D97-AF65-F5344CB8AC3E}">
        <p14:creationId xmlns:p14="http://schemas.microsoft.com/office/powerpoint/2010/main" val="18881608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 Id="rId9" Type="http://schemas.openxmlformats.org/officeDocument/2006/relationships/image" Target="../media/image17.jpg"/></Relationships>
</file>

<file path=ppt/slides/_rels/slide5.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19.png"/><Relationship Id="rId7" Type="http://schemas.openxmlformats.org/officeDocument/2006/relationships/image" Target="../media/image23.jp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jpg"/></Relationships>
</file>

<file path=ppt/slides/_rels/slide6.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19.png"/><Relationship Id="rId7" Type="http://schemas.openxmlformats.org/officeDocument/2006/relationships/image" Target="../media/image23.jp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jp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jp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txBox="1">
            <a:spLocks/>
          </p:cNvSpPr>
          <p:nvPr/>
        </p:nvSpPr>
        <p:spPr>
          <a:xfrm>
            <a:off x="3040496" y="1772816"/>
            <a:ext cx="3059832" cy="62068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b="1" i="1" dirty="0" smtClean="0">
                <a:latin typeface="Times New Roman" pitchFamily="18" charset="0"/>
                <a:cs typeface="Times New Roman" pitchFamily="18" charset="0"/>
              </a:rPr>
              <a:t>VY_22_INOVACE_01.AJ.7</a:t>
            </a: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6725" y="404813"/>
            <a:ext cx="5667375"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bdélník 7"/>
          <p:cNvSpPr/>
          <p:nvPr/>
        </p:nvSpPr>
        <p:spPr>
          <a:xfrm>
            <a:off x="2195736" y="2348880"/>
            <a:ext cx="4572000" cy="646331"/>
          </a:xfrm>
          <a:prstGeom prst="rect">
            <a:avLst/>
          </a:prstGeom>
        </p:spPr>
        <p:txBody>
          <a:bodyPr>
            <a:spAutoFit/>
          </a:bodyPr>
          <a:lstStyle/>
          <a:p>
            <a:pPr algn="ctr"/>
            <a:r>
              <a:rPr lang="cs-CZ" b="1" dirty="0" smtClean="0">
                <a:latin typeface="Times New Roman" pitchFamily="18" charset="0"/>
                <a:cs typeface="Times New Roman" pitchFamily="18" charset="0"/>
              </a:rPr>
              <a:t>JAKÉ JSI MĚL PRÁZDNINY?</a:t>
            </a:r>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r>
              <a:rPr lang="cs-CZ" dirty="0" smtClean="0">
                <a:latin typeface="Times New Roman" pitchFamily="18" charset="0"/>
                <a:cs typeface="Times New Roman" pitchFamily="18" charset="0"/>
              </a:rPr>
              <a:t>(</a:t>
            </a:r>
            <a:r>
              <a:rPr lang="cs-CZ" dirty="0" err="1" smtClean="0">
                <a:latin typeface="Times New Roman" pitchFamily="18" charset="0"/>
                <a:cs typeface="Times New Roman" pitchFamily="18" charset="0"/>
              </a:rPr>
              <a:t>How</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were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your</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holidays</a:t>
            </a:r>
            <a:r>
              <a:rPr lang="cs-CZ"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p:txBody>
      </p:sp>
      <p:graphicFrame>
        <p:nvGraphicFramePr>
          <p:cNvPr id="9" name="Tabulka 8"/>
          <p:cNvGraphicFramePr>
            <a:graphicFrameLocks noGrp="1"/>
          </p:cNvGraphicFramePr>
          <p:nvPr>
            <p:extLst>
              <p:ext uri="{D42A27DB-BD31-4B8C-83A1-F6EECF244321}">
                <p14:modId xmlns:p14="http://schemas.microsoft.com/office/powerpoint/2010/main" val="1578974086"/>
              </p:ext>
            </p:extLst>
          </p:nvPr>
        </p:nvGraphicFramePr>
        <p:xfrm>
          <a:off x="1720850" y="3128963"/>
          <a:ext cx="5697538" cy="3276600"/>
        </p:xfrm>
        <a:graphic>
          <a:graphicData uri="http://schemas.openxmlformats.org/drawingml/2006/table">
            <a:tbl>
              <a:tblPr firstRow="1" firstCol="1" bandRow="1">
                <a:tableStyleId>{BC89EF96-8CEA-46FF-86C4-4CE0E7609802}</a:tableStyleId>
              </a:tblPr>
              <a:tblGrid>
                <a:gridCol w="1384612"/>
                <a:gridCol w="4312926"/>
              </a:tblGrid>
              <a:tr h="248918">
                <a:tc>
                  <a:txBody>
                    <a:bodyPr/>
                    <a:lstStyle/>
                    <a:p>
                      <a:pPr hangingPunct="0">
                        <a:spcAft>
                          <a:spcPts val="0"/>
                        </a:spcAft>
                      </a:pPr>
                      <a:r>
                        <a:rPr lang="cs-CZ" sz="1400" kern="50" dirty="0">
                          <a:effectLst/>
                          <a:latin typeface="Times New Roman" pitchFamily="18" charset="0"/>
                          <a:cs typeface="Times New Roman" pitchFamily="18" charset="0"/>
                        </a:rPr>
                        <a:t>Ročník:</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7.</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a:effectLst/>
                          <a:latin typeface="Times New Roman" pitchFamily="18" charset="0"/>
                          <a:cs typeface="Times New Roman" pitchFamily="18" charset="0"/>
                        </a:rPr>
                        <a:t>Vzdělávací oblast: </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Jazyk a jazyková komunikace</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dirty="0">
                          <a:effectLst/>
                          <a:latin typeface="Times New Roman" pitchFamily="18" charset="0"/>
                          <a:cs typeface="Times New Roman" pitchFamily="18" charset="0"/>
                        </a:rPr>
                        <a:t>Vzdělávací obor:</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Cizí jazyk (Anglický jazyk)</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a:effectLst/>
                          <a:latin typeface="Times New Roman" pitchFamily="18" charset="0"/>
                          <a:cs typeface="Times New Roman" pitchFamily="18" charset="0"/>
                        </a:rPr>
                        <a:t>Tematický okruh:</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Slovní</a:t>
                      </a:r>
                      <a:r>
                        <a:rPr lang="cs-CZ" sz="1400" kern="50" baseline="0" dirty="0" smtClean="0">
                          <a:effectLst/>
                          <a:latin typeface="Times New Roman" pitchFamily="18" charset="0"/>
                          <a:cs typeface="Times New Roman" pitchFamily="18" charset="0"/>
                        </a:rPr>
                        <a:t> zásoba</a:t>
                      </a:r>
                      <a:endParaRPr lang="cs-CZ" sz="1200" kern="50" dirty="0">
                        <a:effectLst/>
                        <a:latin typeface="Times New Roman" pitchFamily="18" charset="0"/>
                        <a:ea typeface="Times New Roman"/>
                        <a:cs typeface="Times New Roman" pitchFamily="18" charset="0"/>
                      </a:endParaRPr>
                    </a:p>
                  </a:txBody>
                  <a:tcPr marL="68593" marR="68593" marT="0" marB="0"/>
                </a:tc>
              </a:tr>
              <a:tr h="396241">
                <a:tc>
                  <a:txBody>
                    <a:bodyPr/>
                    <a:lstStyle/>
                    <a:p>
                      <a:pPr hangingPunct="0">
                        <a:spcAft>
                          <a:spcPts val="0"/>
                        </a:spcAft>
                      </a:pPr>
                      <a:r>
                        <a:rPr lang="cs-CZ" sz="1400" kern="50" dirty="0">
                          <a:effectLst/>
                          <a:latin typeface="Times New Roman" pitchFamily="18" charset="0"/>
                          <a:cs typeface="Times New Roman" pitchFamily="18" charset="0"/>
                        </a:rPr>
                        <a:t>Téma:</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dirty="0" smtClean="0">
                          <a:solidFill>
                            <a:schemeClr val="tx1"/>
                          </a:solidFill>
                          <a:latin typeface="Times New Roman" pitchFamily="18" charset="0"/>
                          <a:cs typeface="Times New Roman" pitchFamily="18" charset="0"/>
                        </a:rPr>
                        <a:t>Jaké jsi měl prázdniny? </a:t>
                      </a:r>
                      <a:r>
                        <a:rPr lang="cs-CZ" sz="1400" dirty="0" smtClean="0">
                          <a:solidFill>
                            <a:schemeClr val="tx1"/>
                          </a:solidFill>
                          <a:latin typeface="Times New Roman" pitchFamily="18" charset="0"/>
                          <a:cs typeface="Times New Roman" pitchFamily="18" charset="0"/>
                        </a:rPr>
                        <a:t>(</a:t>
                      </a:r>
                      <a:r>
                        <a:rPr lang="cs-CZ" sz="1400" dirty="0" err="1" smtClean="0">
                          <a:solidFill>
                            <a:schemeClr val="tx1"/>
                          </a:solidFill>
                          <a:latin typeface="Times New Roman" pitchFamily="18" charset="0"/>
                          <a:cs typeface="Times New Roman" pitchFamily="18" charset="0"/>
                        </a:rPr>
                        <a:t>What</a:t>
                      </a:r>
                      <a:r>
                        <a:rPr lang="cs-CZ" sz="1400" dirty="0" smtClean="0">
                          <a:solidFill>
                            <a:schemeClr val="tx1"/>
                          </a:solidFill>
                          <a:latin typeface="Times New Roman" pitchFamily="18" charset="0"/>
                          <a:cs typeface="Times New Roman" pitchFamily="18" charset="0"/>
                        </a:rPr>
                        <a:t> </a:t>
                      </a:r>
                      <a:r>
                        <a:rPr lang="cs-CZ" sz="1400" dirty="0" err="1" smtClean="0">
                          <a:solidFill>
                            <a:schemeClr val="tx1"/>
                          </a:solidFill>
                          <a:latin typeface="Times New Roman" pitchFamily="18" charset="0"/>
                          <a:cs typeface="Times New Roman" pitchFamily="18" charset="0"/>
                        </a:rPr>
                        <a:t>were</a:t>
                      </a:r>
                      <a:r>
                        <a:rPr lang="cs-CZ" sz="1400" dirty="0" smtClean="0">
                          <a:solidFill>
                            <a:schemeClr val="tx1"/>
                          </a:solidFill>
                          <a:latin typeface="Times New Roman" pitchFamily="18" charset="0"/>
                          <a:cs typeface="Times New Roman" pitchFamily="18" charset="0"/>
                        </a:rPr>
                        <a:t> </a:t>
                      </a:r>
                      <a:r>
                        <a:rPr lang="cs-CZ" sz="1400" dirty="0" err="1" smtClean="0">
                          <a:solidFill>
                            <a:schemeClr val="tx1"/>
                          </a:solidFill>
                          <a:latin typeface="Times New Roman" pitchFamily="18" charset="0"/>
                          <a:cs typeface="Times New Roman" pitchFamily="18" charset="0"/>
                        </a:rPr>
                        <a:t>your</a:t>
                      </a:r>
                      <a:r>
                        <a:rPr lang="cs-CZ" sz="1400" dirty="0" smtClean="0">
                          <a:solidFill>
                            <a:schemeClr val="tx1"/>
                          </a:solidFill>
                          <a:latin typeface="Times New Roman" pitchFamily="18" charset="0"/>
                          <a:cs typeface="Times New Roman" pitchFamily="18" charset="0"/>
                        </a:rPr>
                        <a:t> </a:t>
                      </a:r>
                      <a:r>
                        <a:rPr lang="cs-CZ" sz="1400" dirty="0" err="1" smtClean="0">
                          <a:solidFill>
                            <a:schemeClr val="tx1"/>
                          </a:solidFill>
                          <a:latin typeface="Times New Roman" pitchFamily="18" charset="0"/>
                          <a:cs typeface="Times New Roman" pitchFamily="18" charset="0"/>
                        </a:rPr>
                        <a:t>holidays</a:t>
                      </a:r>
                      <a:r>
                        <a:rPr lang="cs-CZ" sz="1400" dirty="0" smtClean="0">
                          <a:solidFill>
                            <a:schemeClr val="tx1"/>
                          </a:solidFill>
                          <a:latin typeface="Times New Roman" pitchFamily="18" charset="0"/>
                          <a:cs typeface="Times New Roman" pitchFamily="18" charset="0"/>
                        </a:rPr>
                        <a:t> </a:t>
                      </a:r>
                      <a:r>
                        <a:rPr lang="cs-CZ" sz="1400" dirty="0" err="1" smtClean="0">
                          <a:solidFill>
                            <a:schemeClr val="tx1"/>
                          </a:solidFill>
                          <a:latin typeface="Times New Roman" pitchFamily="18" charset="0"/>
                          <a:cs typeface="Times New Roman" pitchFamily="18" charset="0"/>
                        </a:rPr>
                        <a:t>like</a:t>
                      </a:r>
                      <a:r>
                        <a:rPr lang="cs-CZ" sz="1400" dirty="0" smtClean="0">
                          <a:solidFill>
                            <a:schemeClr val="tx1"/>
                          </a:solidFill>
                          <a:latin typeface="Times New Roman" pitchFamily="18" charset="0"/>
                          <a:cs typeface="Times New Roman" pitchFamily="18" charset="0"/>
                        </a:rPr>
                        <a:t>?</a:t>
                      </a:r>
                      <a:r>
                        <a:rPr lang="cs-CZ" sz="1400" baseline="0" dirty="0" smtClean="0">
                          <a:solidFill>
                            <a:schemeClr val="tx1"/>
                          </a:solidFill>
                          <a:latin typeface="Times New Roman" pitchFamily="18" charset="0"/>
                          <a:cs typeface="Times New Roman" pitchFamily="18" charset="0"/>
                        </a:rPr>
                        <a:t>)</a:t>
                      </a:r>
                      <a:endParaRPr lang="cs-CZ" sz="1200" kern="50" dirty="0">
                        <a:effectLst/>
                        <a:latin typeface="Times New Roman" pitchFamily="18" charset="0"/>
                        <a:ea typeface="Times New Roman"/>
                        <a:cs typeface="Times New Roman" pitchFamily="18" charset="0"/>
                      </a:endParaRPr>
                    </a:p>
                  </a:txBody>
                  <a:tcPr marL="68593" marR="68593" marT="0" marB="0"/>
                </a:tc>
              </a:tr>
              <a:tr h="248918">
                <a:tc>
                  <a:txBody>
                    <a:bodyPr/>
                    <a:lstStyle/>
                    <a:p>
                      <a:pPr hangingPunct="0">
                        <a:spcAft>
                          <a:spcPts val="0"/>
                        </a:spcAft>
                      </a:pPr>
                      <a:r>
                        <a:rPr lang="cs-CZ" sz="1400" kern="50" dirty="0">
                          <a:effectLst/>
                          <a:latin typeface="Times New Roman" pitchFamily="18" charset="0"/>
                          <a:cs typeface="Times New Roman" pitchFamily="18" charset="0"/>
                        </a:rPr>
                        <a:t>Jméno autora:</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Lenka Voldánová</a:t>
                      </a:r>
                      <a:endParaRPr lang="cs-CZ" sz="1200" kern="50" dirty="0">
                        <a:effectLst/>
                        <a:latin typeface="Times New Roman" pitchFamily="18" charset="0"/>
                        <a:ea typeface="Times New Roman"/>
                        <a:cs typeface="Times New Roman" pitchFamily="18" charset="0"/>
                      </a:endParaRPr>
                    </a:p>
                  </a:txBody>
                  <a:tcPr marL="68593" marR="68593" marT="0" marB="0"/>
                </a:tc>
              </a:tr>
              <a:tr h="248918">
                <a:tc>
                  <a:txBody>
                    <a:bodyPr/>
                    <a:lstStyle/>
                    <a:p>
                      <a:pPr hangingPunct="0">
                        <a:spcAft>
                          <a:spcPts val="0"/>
                        </a:spcAft>
                      </a:pPr>
                      <a:r>
                        <a:rPr lang="cs-CZ" sz="1400" kern="50" dirty="0">
                          <a:effectLst/>
                          <a:latin typeface="Times New Roman" pitchFamily="18" charset="0"/>
                          <a:cs typeface="Times New Roman" pitchFamily="18" charset="0"/>
                        </a:rPr>
                        <a:t>Vytvořeno </a:t>
                      </a:r>
                      <a:r>
                        <a:rPr lang="cs-CZ" sz="1400" kern="50" dirty="0" smtClean="0">
                          <a:effectLst/>
                          <a:latin typeface="Times New Roman" pitchFamily="18" charset="0"/>
                          <a:cs typeface="Times New Roman" pitchFamily="18" charset="0"/>
                        </a:rPr>
                        <a:t>:</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Srpen 2011</a:t>
                      </a:r>
                      <a:endParaRPr lang="cs-CZ" sz="1200" kern="50" dirty="0">
                        <a:effectLst/>
                        <a:latin typeface="Times New Roman" pitchFamily="18" charset="0"/>
                        <a:ea typeface="Times New Roman"/>
                        <a:cs typeface="Times New Roman" pitchFamily="18" charset="0"/>
                      </a:endParaRPr>
                    </a:p>
                  </a:txBody>
                  <a:tcPr marL="68593" marR="68593" marT="0" marB="0"/>
                </a:tc>
              </a:tr>
              <a:tr h="853442">
                <a:tc>
                  <a:txBody>
                    <a:bodyPr/>
                    <a:lstStyle/>
                    <a:p>
                      <a:pPr hangingPunct="0">
                        <a:spcAft>
                          <a:spcPts val="0"/>
                        </a:spcAft>
                      </a:pPr>
                      <a:r>
                        <a:rPr lang="cs-CZ" sz="1400" kern="50">
                          <a:effectLst/>
                          <a:latin typeface="Times New Roman" pitchFamily="18" charset="0"/>
                          <a:cs typeface="Times New Roman" pitchFamily="18" charset="0"/>
                        </a:rPr>
                        <a:t>Metodický popis,</a:t>
                      </a:r>
                      <a:endParaRPr lang="cs-CZ" sz="1200" kern="50">
                        <a:effectLst/>
                        <a:latin typeface="Times New Roman" pitchFamily="18" charset="0"/>
                        <a:cs typeface="Times New Roman" pitchFamily="18" charset="0"/>
                      </a:endParaRPr>
                    </a:p>
                    <a:p>
                      <a:pPr hangingPunct="0">
                        <a:spcAft>
                          <a:spcPts val="0"/>
                        </a:spcAft>
                      </a:pPr>
                      <a:r>
                        <a:rPr lang="cs-CZ" sz="1400" kern="50">
                          <a:effectLst/>
                          <a:latin typeface="Times New Roman" pitchFamily="18" charset="0"/>
                          <a:cs typeface="Times New Roman" pitchFamily="18" charset="0"/>
                        </a:rPr>
                        <a:t>(anotace):</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lang="cs-CZ" sz="1400" kern="50" dirty="0" smtClean="0">
                          <a:effectLst/>
                          <a:latin typeface="Times New Roman" pitchFamily="18" charset="0"/>
                          <a:cs typeface="Times New Roman" pitchFamily="18" charset="0"/>
                        </a:rPr>
                        <a:t>Žáci si opakují a osvojují novou slovní zásobu, která se týká cestování. Prakticky konverzují na dané téma.</a:t>
                      </a:r>
                    </a:p>
                  </a:txBody>
                  <a:tcPr marL="68593" marR="68593" marT="0" marB="0"/>
                </a:tc>
              </a:tr>
            </a:tbl>
          </a:graphicData>
        </a:graphic>
      </p:graphicFrame>
    </p:spTree>
    <p:extLst>
      <p:ext uri="{BB962C8B-B14F-4D97-AF65-F5344CB8AC3E}">
        <p14:creationId xmlns:p14="http://schemas.microsoft.com/office/powerpoint/2010/main" val="20526209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16832"/>
            <a:ext cx="7772400" cy="1470025"/>
          </a:xfrm>
        </p:spPr>
        <p:txBody>
          <a:bodyPr>
            <a:normAutofit/>
          </a:bodyPr>
          <a:lstStyle/>
          <a:p>
            <a:r>
              <a:rPr lang="cs-CZ" sz="3600" dirty="0" err="1" smtClean="0">
                <a:latin typeface="Broadway" pitchFamily="82" charset="0"/>
              </a:rPr>
              <a:t>What</a:t>
            </a:r>
            <a:r>
              <a:rPr lang="cs-CZ" sz="3600" dirty="0" smtClean="0">
                <a:latin typeface="Broadway" pitchFamily="82" charset="0"/>
              </a:rPr>
              <a:t> </a:t>
            </a:r>
            <a:r>
              <a:rPr lang="cs-CZ" sz="3600" dirty="0" err="1" smtClean="0">
                <a:latin typeface="Broadway" pitchFamily="82" charset="0"/>
              </a:rPr>
              <a:t>were</a:t>
            </a:r>
            <a:r>
              <a:rPr lang="cs-CZ" sz="3600" dirty="0" smtClean="0">
                <a:latin typeface="Broadway" pitchFamily="82" charset="0"/>
              </a:rPr>
              <a:t> </a:t>
            </a:r>
            <a:r>
              <a:rPr lang="cs-CZ" sz="3600" dirty="0" err="1" smtClean="0">
                <a:latin typeface="Broadway" pitchFamily="82" charset="0"/>
              </a:rPr>
              <a:t>your</a:t>
            </a:r>
            <a:r>
              <a:rPr lang="cs-CZ" sz="3600" dirty="0" smtClean="0">
                <a:latin typeface="Broadway" pitchFamily="82" charset="0"/>
              </a:rPr>
              <a:t> </a:t>
            </a:r>
            <a:r>
              <a:rPr lang="cs-CZ" sz="3600" dirty="0" err="1" smtClean="0">
                <a:latin typeface="Broadway" pitchFamily="82" charset="0"/>
              </a:rPr>
              <a:t>holidays</a:t>
            </a:r>
            <a:r>
              <a:rPr lang="cs-CZ" sz="3600" dirty="0" smtClean="0">
                <a:latin typeface="Broadway" pitchFamily="82" charset="0"/>
              </a:rPr>
              <a:t> </a:t>
            </a:r>
            <a:r>
              <a:rPr lang="cs-CZ" sz="3600" dirty="0" err="1" smtClean="0">
                <a:latin typeface="Broadway" pitchFamily="82" charset="0"/>
              </a:rPr>
              <a:t>like</a:t>
            </a:r>
            <a:r>
              <a:rPr lang="cs-CZ" sz="3600" dirty="0" smtClean="0">
                <a:latin typeface="Broadway" pitchFamily="82" charset="0"/>
              </a:rPr>
              <a:t>?</a:t>
            </a:r>
            <a:endParaRPr lang="cs-CZ" sz="3600" dirty="0">
              <a:latin typeface="Broadway" pitchFamily="82"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21112303">
            <a:off x="806954" y="3574802"/>
            <a:ext cx="3665068" cy="274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1147246">
            <a:off x="5656802" y="238371"/>
            <a:ext cx="3307649" cy="2173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53872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588737">
            <a:off x="3496171" y="4391597"/>
            <a:ext cx="2957314" cy="2454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86500" y="2823230"/>
            <a:ext cx="2857500" cy="1894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371368">
            <a:off x="-270971" y="1093067"/>
            <a:ext cx="2779713" cy="1849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rot="21040851">
            <a:off x="4975939" y="890607"/>
            <a:ext cx="2549222" cy="1696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520" y="4670675"/>
            <a:ext cx="2505075"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7005" y="2636912"/>
            <a:ext cx="2769127" cy="189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395536" y="-83098"/>
            <a:ext cx="8229600" cy="1143000"/>
          </a:xfrm>
        </p:spPr>
        <p:txBody>
          <a:bodyPr>
            <a:normAutofit/>
          </a:bodyPr>
          <a:lstStyle/>
          <a:p>
            <a:r>
              <a:rPr lang="cs-CZ" sz="2800" dirty="0" err="1" smtClean="0">
                <a:latin typeface="Broadway" pitchFamily="82" charset="0"/>
              </a:rPr>
              <a:t>Where</a:t>
            </a:r>
            <a:r>
              <a:rPr lang="cs-CZ" sz="2800" dirty="0" smtClean="0">
                <a:latin typeface="Broadway" pitchFamily="82" charset="0"/>
              </a:rPr>
              <a:t> </a:t>
            </a:r>
            <a:r>
              <a:rPr lang="cs-CZ" sz="2800" dirty="0" err="1" smtClean="0">
                <a:latin typeface="Broadway" pitchFamily="82" charset="0"/>
              </a:rPr>
              <a:t>can</a:t>
            </a:r>
            <a:r>
              <a:rPr lang="cs-CZ" sz="2800" dirty="0" smtClean="0">
                <a:latin typeface="Broadway" pitchFamily="82" charset="0"/>
              </a:rPr>
              <a:t> </a:t>
            </a:r>
            <a:r>
              <a:rPr lang="cs-CZ" sz="2800" dirty="0" err="1" smtClean="0">
                <a:latin typeface="Broadway" pitchFamily="82" charset="0"/>
              </a:rPr>
              <a:t>we</a:t>
            </a:r>
            <a:r>
              <a:rPr lang="cs-CZ" sz="2800" dirty="0" smtClean="0">
                <a:latin typeface="Broadway" pitchFamily="82" charset="0"/>
              </a:rPr>
              <a:t> </a:t>
            </a:r>
            <a:r>
              <a:rPr lang="cs-CZ" sz="2800" dirty="0" err="1" smtClean="0">
                <a:latin typeface="Broadway" pitchFamily="82" charset="0"/>
              </a:rPr>
              <a:t>spend</a:t>
            </a:r>
            <a:r>
              <a:rPr lang="cs-CZ" sz="2800" dirty="0" smtClean="0">
                <a:latin typeface="Broadway" pitchFamily="82" charset="0"/>
              </a:rPr>
              <a:t> </a:t>
            </a:r>
            <a:r>
              <a:rPr lang="cs-CZ" sz="2800" dirty="0" err="1" smtClean="0">
                <a:latin typeface="Broadway" pitchFamily="82" charset="0"/>
              </a:rPr>
              <a:t>our</a:t>
            </a:r>
            <a:r>
              <a:rPr lang="cs-CZ" sz="2800" dirty="0" smtClean="0">
                <a:latin typeface="Broadway" pitchFamily="82" charset="0"/>
              </a:rPr>
              <a:t> </a:t>
            </a:r>
            <a:r>
              <a:rPr lang="cs-CZ" sz="2800" dirty="0" err="1" smtClean="0">
                <a:latin typeface="Broadway" pitchFamily="82" charset="0"/>
              </a:rPr>
              <a:t>holidays</a:t>
            </a:r>
            <a:r>
              <a:rPr lang="cs-CZ" sz="2800" dirty="0" smtClean="0">
                <a:latin typeface="Broadway" pitchFamily="82" charset="0"/>
              </a:rPr>
              <a:t>?</a:t>
            </a:r>
            <a:endParaRPr lang="cs-CZ" sz="2800" dirty="0">
              <a:latin typeface="Broadway" pitchFamily="82" charset="0"/>
            </a:endParaRPr>
          </a:p>
        </p:txBody>
      </p:sp>
      <p:sp>
        <p:nvSpPr>
          <p:cNvPr id="4" name="TextovéPole 3"/>
          <p:cNvSpPr txBox="1"/>
          <p:nvPr/>
        </p:nvSpPr>
        <p:spPr>
          <a:xfrm>
            <a:off x="6444208" y="945299"/>
            <a:ext cx="2402962" cy="369332"/>
          </a:xfrm>
          <a:prstGeom prst="rect">
            <a:avLst/>
          </a:prstGeom>
          <a:noFill/>
        </p:spPr>
        <p:txBody>
          <a:bodyPr wrap="square" rtlCol="0">
            <a:spAutoFit/>
          </a:bodyPr>
          <a:lstStyle/>
          <a:p>
            <a:r>
              <a:rPr lang="cs-CZ" b="1" dirty="0" smtClean="0">
                <a:latin typeface="Broadway" pitchFamily="82" charset="0"/>
              </a:rPr>
              <a:t>in </a:t>
            </a:r>
            <a:r>
              <a:rPr lang="cs-CZ" b="1" dirty="0" err="1" smtClean="0">
                <a:latin typeface="Broadway" pitchFamily="82" charset="0"/>
              </a:rPr>
              <a:t>the</a:t>
            </a:r>
            <a:r>
              <a:rPr lang="cs-CZ" b="1" dirty="0" smtClean="0">
                <a:latin typeface="Broadway" pitchFamily="82" charset="0"/>
              </a:rPr>
              <a:t> </a:t>
            </a:r>
            <a:r>
              <a:rPr lang="cs-CZ" b="1" dirty="0" err="1" smtClean="0">
                <a:latin typeface="Broadway" pitchFamily="82" charset="0"/>
              </a:rPr>
              <a:t>mountains</a:t>
            </a:r>
            <a:endParaRPr lang="cs-CZ" b="1" dirty="0">
              <a:latin typeface="Broadway" pitchFamily="82" charset="0"/>
            </a:endParaRPr>
          </a:p>
        </p:txBody>
      </p:sp>
      <p:sp>
        <p:nvSpPr>
          <p:cNvPr id="13" name="TextovéPole 12"/>
          <p:cNvSpPr txBox="1"/>
          <p:nvPr/>
        </p:nvSpPr>
        <p:spPr>
          <a:xfrm>
            <a:off x="1075301" y="1097699"/>
            <a:ext cx="2402962" cy="369332"/>
          </a:xfrm>
          <a:prstGeom prst="rect">
            <a:avLst/>
          </a:prstGeom>
          <a:noFill/>
        </p:spPr>
        <p:txBody>
          <a:bodyPr wrap="square" rtlCol="0">
            <a:spAutoFit/>
          </a:bodyPr>
          <a:lstStyle/>
          <a:p>
            <a:r>
              <a:rPr lang="cs-CZ" b="1" dirty="0" smtClean="0">
                <a:latin typeface="Broadway" pitchFamily="82" charset="0"/>
              </a:rPr>
              <a:t>in </a:t>
            </a:r>
            <a:r>
              <a:rPr lang="cs-CZ" b="1" dirty="0" err="1" smtClean="0">
                <a:latin typeface="Broadway" pitchFamily="82" charset="0"/>
              </a:rPr>
              <a:t>the</a:t>
            </a:r>
            <a:r>
              <a:rPr lang="cs-CZ" b="1" dirty="0" smtClean="0">
                <a:latin typeface="Broadway" pitchFamily="82" charset="0"/>
              </a:rPr>
              <a:t> country</a:t>
            </a:r>
            <a:endParaRPr lang="cs-CZ" b="1" dirty="0">
              <a:latin typeface="Broadway" pitchFamily="82" charset="0"/>
            </a:endParaRPr>
          </a:p>
        </p:txBody>
      </p:sp>
      <p:sp>
        <p:nvSpPr>
          <p:cNvPr id="14" name="TextovéPole 13"/>
          <p:cNvSpPr txBox="1"/>
          <p:nvPr/>
        </p:nvSpPr>
        <p:spPr>
          <a:xfrm>
            <a:off x="725524" y="4786511"/>
            <a:ext cx="2402962" cy="369332"/>
          </a:xfrm>
          <a:prstGeom prst="rect">
            <a:avLst/>
          </a:prstGeom>
          <a:noFill/>
        </p:spPr>
        <p:txBody>
          <a:bodyPr wrap="square" rtlCol="0">
            <a:spAutoFit/>
          </a:bodyPr>
          <a:lstStyle/>
          <a:p>
            <a:r>
              <a:rPr lang="cs-CZ" b="1" dirty="0" smtClean="0">
                <a:latin typeface="Broadway" pitchFamily="82" charset="0"/>
              </a:rPr>
              <a:t>by </a:t>
            </a:r>
            <a:r>
              <a:rPr lang="cs-CZ" b="1" dirty="0" err="1" smtClean="0">
                <a:latin typeface="Broadway" pitchFamily="82" charset="0"/>
              </a:rPr>
              <a:t>the</a:t>
            </a:r>
            <a:r>
              <a:rPr lang="cs-CZ" b="1" dirty="0" smtClean="0">
                <a:latin typeface="Broadway" pitchFamily="82" charset="0"/>
              </a:rPr>
              <a:t> </a:t>
            </a:r>
            <a:r>
              <a:rPr lang="cs-CZ" b="1" dirty="0" err="1" smtClean="0">
                <a:latin typeface="Broadway" pitchFamily="82" charset="0"/>
              </a:rPr>
              <a:t>sea</a:t>
            </a:r>
            <a:endParaRPr lang="cs-CZ" b="1" dirty="0">
              <a:latin typeface="Broadway" pitchFamily="82" charset="0"/>
            </a:endParaRPr>
          </a:p>
        </p:txBody>
      </p:sp>
      <p:sp>
        <p:nvSpPr>
          <p:cNvPr id="15" name="TextovéPole 14"/>
          <p:cNvSpPr txBox="1"/>
          <p:nvPr/>
        </p:nvSpPr>
        <p:spPr>
          <a:xfrm rot="21236314">
            <a:off x="5544328" y="6069267"/>
            <a:ext cx="2402962" cy="369332"/>
          </a:xfrm>
          <a:prstGeom prst="rect">
            <a:avLst/>
          </a:prstGeom>
          <a:noFill/>
        </p:spPr>
        <p:txBody>
          <a:bodyPr wrap="square" rtlCol="0">
            <a:spAutoFit/>
          </a:bodyPr>
          <a:lstStyle/>
          <a:p>
            <a:r>
              <a:rPr lang="cs-CZ" b="1" dirty="0" err="1" smtClean="0">
                <a:latin typeface="Broadway" pitchFamily="82" charset="0"/>
              </a:rPr>
              <a:t>at</a:t>
            </a:r>
            <a:r>
              <a:rPr lang="cs-CZ" b="1" dirty="0" smtClean="0">
                <a:latin typeface="Broadway" pitchFamily="82" charset="0"/>
              </a:rPr>
              <a:t> </a:t>
            </a:r>
            <a:r>
              <a:rPr lang="cs-CZ" b="1" dirty="0" err="1" smtClean="0">
                <a:latin typeface="Broadway" pitchFamily="82" charset="0"/>
              </a:rPr>
              <a:t>summer</a:t>
            </a:r>
            <a:r>
              <a:rPr lang="cs-CZ" b="1" dirty="0" smtClean="0">
                <a:latin typeface="Broadway" pitchFamily="82" charset="0"/>
              </a:rPr>
              <a:t> camp</a:t>
            </a:r>
            <a:endParaRPr lang="cs-CZ" b="1" dirty="0">
              <a:latin typeface="Broadway" pitchFamily="82" charset="0"/>
            </a:endParaRPr>
          </a:p>
        </p:txBody>
      </p:sp>
      <p:sp>
        <p:nvSpPr>
          <p:cNvPr id="16" name="TextovéPole 15"/>
          <p:cNvSpPr txBox="1"/>
          <p:nvPr/>
        </p:nvSpPr>
        <p:spPr>
          <a:xfrm>
            <a:off x="6845584" y="4786511"/>
            <a:ext cx="2402962" cy="369332"/>
          </a:xfrm>
          <a:prstGeom prst="rect">
            <a:avLst/>
          </a:prstGeom>
          <a:noFill/>
        </p:spPr>
        <p:txBody>
          <a:bodyPr wrap="square" rtlCol="0">
            <a:spAutoFit/>
          </a:bodyPr>
          <a:lstStyle/>
          <a:p>
            <a:r>
              <a:rPr lang="cs-CZ" b="1" dirty="0" err="1" smtClean="0">
                <a:latin typeface="Broadway" pitchFamily="82" charset="0"/>
              </a:rPr>
              <a:t>at</a:t>
            </a:r>
            <a:r>
              <a:rPr lang="cs-CZ" b="1" dirty="0" smtClean="0">
                <a:latin typeface="Broadway" pitchFamily="82" charset="0"/>
              </a:rPr>
              <a:t> </a:t>
            </a:r>
            <a:r>
              <a:rPr lang="cs-CZ" b="1" dirty="0" err="1" smtClean="0">
                <a:latin typeface="Broadway" pitchFamily="82" charset="0"/>
              </a:rPr>
              <a:t>home</a:t>
            </a:r>
            <a:endParaRPr lang="cs-CZ" b="1" dirty="0">
              <a:latin typeface="Broadway" pitchFamily="82" charset="0"/>
            </a:endParaRPr>
          </a:p>
        </p:txBody>
      </p:sp>
      <p:sp>
        <p:nvSpPr>
          <p:cNvPr id="18" name="TextovéPole 17"/>
          <p:cNvSpPr txBox="1"/>
          <p:nvPr/>
        </p:nvSpPr>
        <p:spPr>
          <a:xfrm>
            <a:off x="1763688" y="2803766"/>
            <a:ext cx="2402962" cy="369332"/>
          </a:xfrm>
          <a:prstGeom prst="rect">
            <a:avLst/>
          </a:prstGeom>
          <a:noFill/>
        </p:spPr>
        <p:txBody>
          <a:bodyPr wrap="square" rtlCol="0">
            <a:spAutoFit/>
          </a:bodyPr>
          <a:lstStyle/>
          <a:p>
            <a:pPr algn="ctr"/>
            <a:r>
              <a:rPr lang="cs-CZ" b="1" dirty="0" smtClean="0">
                <a:latin typeface="Broadway" pitchFamily="82" charset="0"/>
              </a:rPr>
              <a:t>in a </a:t>
            </a:r>
            <a:r>
              <a:rPr lang="cs-CZ" b="1" dirty="0" err="1" smtClean="0">
                <a:latin typeface="Broadway" pitchFamily="82" charset="0"/>
              </a:rPr>
              <a:t>town</a:t>
            </a:r>
            <a:endParaRPr lang="cs-CZ" b="1" dirty="0">
              <a:latin typeface="Broadway" pitchFamily="82" charset="0"/>
            </a:endParaRPr>
          </a:p>
        </p:txBody>
      </p:sp>
    </p:spTree>
    <p:extLst>
      <p:ext uri="{BB962C8B-B14F-4D97-AF65-F5344CB8AC3E}">
        <p14:creationId xmlns:p14="http://schemas.microsoft.com/office/powerpoint/2010/main" val="142203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anim calcmode="lin" valueType="num">
                                      <p:cBhvr additive="base">
                                        <p:cTn id="7" dur="500" fill="hold"/>
                                        <p:tgtEl>
                                          <p:spTgt spid="2056"/>
                                        </p:tgtEl>
                                        <p:attrNameLst>
                                          <p:attrName>ppt_x</p:attrName>
                                        </p:attrNameLst>
                                      </p:cBhvr>
                                      <p:tavLst>
                                        <p:tav tm="0">
                                          <p:val>
                                            <p:strVal val="#ppt_x"/>
                                          </p:val>
                                        </p:tav>
                                        <p:tav tm="100000">
                                          <p:val>
                                            <p:strVal val="#ppt_x"/>
                                          </p:val>
                                        </p:tav>
                                      </p:tavLst>
                                    </p:anim>
                                    <p:anim calcmode="lin" valueType="num">
                                      <p:cBhvr additive="base">
                                        <p:cTn id="8" dur="500" fill="hold"/>
                                        <p:tgtEl>
                                          <p:spTgt spid="205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12" fill="hold" nodeType="afterEffect">
                                  <p:stCondLst>
                                    <p:cond delay="0"/>
                                  </p:stCondLst>
                                  <p:childTnLst>
                                    <p:set>
                                      <p:cBhvr>
                                        <p:cTn id="11" dur="1" fill="hold">
                                          <p:stCondLst>
                                            <p:cond delay="0"/>
                                          </p:stCondLst>
                                        </p:cTn>
                                        <p:tgtEl>
                                          <p:spTgt spid="2054"/>
                                        </p:tgtEl>
                                        <p:attrNameLst>
                                          <p:attrName>style.visibility</p:attrName>
                                        </p:attrNameLst>
                                      </p:cBhvr>
                                      <p:to>
                                        <p:strVal val="visible"/>
                                      </p:to>
                                    </p:set>
                                    <p:anim calcmode="lin" valueType="num">
                                      <p:cBhvr additive="base">
                                        <p:cTn id="12" dur="500" fill="hold"/>
                                        <p:tgtEl>
                                          <p:spTgt spid="2054"/>
                                        </p:tgtEl>
                                        <p:attrNameLst>
                                          <p:attrName>ppt_x</p:attrName>
                                        </p:attrNameLst>
                                      </p:cBhvr>
                                      <p:tavLst>
                                        <p:tav tm="0">
                                          <p:val>
                                            <p:strVal val="0-#ppt_w/2"/>
                                          </p:val>
                                        </p:tav>
                                        <p:tav tm="100000">
                                          <p:val>
                                            <p:strVal val="#ppt_x"/>
                                          </p:val>
                                        </p:tav>
                                      </p:tavLst>
                                    </p:anim>
                                    <p:anim calcmode="lin" valueType="num">
                                      <p:cBhvr additive="base">
                                        <p:cTn id="13" dur="500" fill="hold"/>
                                        <p:tgtEl>
                                          <p:spTgt spid="2054"/>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9" fill="hold" nodeType="afterEffect">
                                  <p:stCondLst>
                                    <p:cond delay="0"/>
                                  </p:stCondLst>
                                  <p:childTnLst>
                                    <p:set>
                                      <p:cBhvr>
                                        <p:cTn id="16" dur="1" fill="hold">
                                          <p:stCondLst>
                                            <p:cond delay="0"/>
                                          </p:stCondLst>
                                        </p:cTn>
                                        <p:tgtEl>
                                          <p:spTgt spid="2058"/>
                                        </p:tgtEl>
                                        <p:attrNameLst>
                                          <p:attrName>style.visibility</p:attrName>
                                        </p:attrNameLst>
                                      </p:cBhvr>
                                      <p:to>
                                        <p:strVal val="visible"/>
                                      </p:to>
                                    </p:set>
                                    <p:anim calcmode="lin" valueType="num">
                                      <p:cBhvr additive="base">
                                        <p:cTn id="17" dur="500" fill="hold"/>
                                        <p:tgtEl>
                                          <p:spTgt spid="2058"/>
                                        </p:tgtEl>
                                        <p:attrNameLst>
                                          <p:attrName>ppt_x</p:attrName>
                                        </p:attrNameLst>
                                      </p:cBhvr>
                                      <p:tavLst>
                                        <p:tav tm="0">
                                          <p:val>
                                            <p:strVal val="0-#ppt_w/2"/>
                                          </p:val>
                                        </p:tav>
                                        <p:tav tm="100000">
                                          <p:val>
                                            <p:strVal val="#ppt_x"/>
                                          </p:val>
                                        </p:tav>
                                      </p:tavLst>
                                    </p:anim>
                                    <p:anim calcmode="lin" valueType="num">
                                      <p:cBhvr additive="base">
                                        <p:cTn id="18" dur="500" fill="hold"/>
                                        <p:tgtEl>
                                          <p:spTgt spid="2058"/>
                                        </p:tgtEl>
                                        <p:attrNameLst>
                                          <p:attrName>ppt_y</p:attrName>
                                        </p:attrNameLst>
                                      </p:cBhvr>
                                      <p:tavLst>
                                        <p:tav tm="0">
                                          <p:val>
                                            <p:strVal val="0-#ppt_h/2"/>
                                          </p:val>
                                        </p:tav>
                                        <p:tav tm="100000">
                                          <p:val>
                                            <p:strVal val="#ppt_y"/>
                                          </p:val>
                                        </p:tav>
                                      </p:tavLst>
                                    </p:anim>
                                  </p:childTnLst>
                                </p:cTn>
                              </p:par>
                            </p:childTnLst>
                          </p:cTn>
                        </p:par>
                        <p:par>
                          <p:cTn id="19" fill="hold">
                            <p:stCondLst>
                              <p:cond delay="1500"/>
                            </p:stCondLst>
                            <p:childTnLst>
                              <p:par>
                                <p:cTn id="20" presetID="2" presetClass="entr" presetSubtype="3" fill="hold" nodeType="afterEffect">
                                  <p:stCondLst>
                                    <p:cond delay="0"/>
                                  </p:stCondLst>
                                  <p:childTnLst>
                                    <p:set>
                                      <p:cBhvr>
                                        <p:cTn id="21" dur="1" fill="hold">
                                          <p:stCondLst>
                                            <p:cond delay="0"/>
                                          </p:stCondLst>
                                        </p:cTn>
                                        <p:tgtEl>
                                          <p:spTgt spid="2057"/>
                                        </p:tgtEl>
                                        <p:attrNameLst>
                                          <p:attrName>style.visibility</p:attrName>
                                        </p:attrNameLst>
                                      </p:cBhvr>
                                      <p:to>
                                        <p:strVal val="visible"/>
                                      </p:to>
                                    </p:set>
                                    <p:anim calcmode="lin" valueType="num">
                                      <p:cBhvr additive="base">
                                        <p:cTn id="22" dur="500" fill="hold"/>
                                        <p:tgtEl>
                                          <p:spTgt spid="2057"/>
                                        </p:tgtEl>
                                        <p:attrNameLst>
                                          <p:attrName>ppt_x</p:attrName>
                                        </p:attrNameLst>
                                      </p:cBhvr>
                                      <p:tavLst>
                                        <p:tav tm="0">
                                          <p:val>
                                            <p:strVal val="1+#ppt_w/2"/>
                                          </p:val>
                                        </p:tav>
                                        <p:tav tm="100000">
                                          <p:val>
                                            <p:strVal val="#ppt_x"/>
                                          </p:val>
                                        </p:tav>
                                      </p:tavLst>
                                    </p:anim>
                                    <p:anim calcmode="lin" valueType="num">
                                      <p:cBhvr additive="base">
                                        <p:cTn id="23" dur="500" fill="hold"/>
                                        <p:tgtEl>
                                          <p:spTgt spid="2057"/>
                                        </p:tgtEl>
                                        <p:attrNameLst>
                                          <p:attrName>ppt_y</p:attrName>
                                        </p:attrNameLst>
                                      </p:cBhvr>
                                      <p:tavLst>
                                        <p:tav tm="0">
                                          <p:val>
                                            <p:strVal val="0-#ppt_h/2"/>
                                          </p:val>
                                        </p:tav>
                                        <p:tav tm="100000">
                                          <p:val>
                                            <p:strVal val="#ppt_y"/>
                                          </p:val>
                                        </p:tav>
                                      </p:tavLst>
                                    </p:anim>
                                  </p:childTnLst>
                                </p:cTn>
                              </p:par>
                            </p:childTnLst>
                          </p:cTn>
                        </p:par>
                        <p:par>
                          <p:cTn id="24" fill="hold">
                            <p:stCondLst>
                              <p:cond delay="2000"/>
                            </p:stCondLst>
                            <p:childTnLst>
                              <p:par>
                                <p:cTn id="25" presetID="2" presetClass="entr" presetSubtype="8" fill="hold" nodeType="afterEffect">
                                  <p:stCondLst>
                                    <p:cond delay="0"/>
                                  </p:stCondLst>
                                  <p:childTnLst>
                                    <p:set>
                                      <p:cBhvr>
                                        <p:cTn id="26" dur="1" fill="hold">
                                          <p:stCondLst>
                                            <p:cond delay="0"/>
                                          </p:stCondLst>
                                        </p:cTn>
                                        <p:tgtEl>
                                          <p:spTgt spid="2052"/>
                                        </p:tgtEl>
                                        <p:attrNameLst>
                                          <p:attrName>style.visibility</p:attrName>
                                        </p:attrNameLst>
                                      </p:cBhvr>
                                      <p:to>
                                        <p:strVal val="visible"/>
                                      </p:to>
                                    </p:set>
                                    <p:anim calcmode="lin" valueType="num">
                                      <p:cBhvr additive="base">
                                        <p:cTn id="27" dur="500" fill="hold"/>
                                        <p:tgtEl>
                                          <p:spTgt spid="2052"/>
                                        </p:tgtEl>
                                        <p:attrNameLst>
                                          <p:attrName>ppt_x</p:attrName>
                                        </p:attrNameLst>
                                      </p:cBhvr>
                                      <p:tavLst>
                                        <p:tav tm="0">
                                          <p:val>
                                            <p:strVal val="0-#ppt_w/2"/>
                                          </p:val>
                                        </p:tav>
                                        <p:tav tm="100000">
                                          <p:val>
                                            <p:strVal val="#ppt_x"/>
                                          </p:val>
                                        </p:tav>
                                      </p:tavLst>
                                    </p:anim>
                                    <p:anim calcmode="lin" valueType="num">
                                      <p:cBhvr additive="base">
                                        <p:cTn id="28" dur="500" fill="hold"/>
                                        <p:tgtEl>
                                          <p:spTgt spid="2052"/>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6" fill="hold" nodeType="afterEffect">
                                  <p:stCondLst>
                                    <p:cond delay="0"/>
                                  </p:stCondLst>
                                  <p:childTnLst>
                                    <p:set>
                                      <p:cBhvr>
                                        <p:cTn id="31" dur="1" fill="hold">
                                          <p:stCondLst>
                                            <p:cond delay="0"/>
                                          </p:stCondLst>
                                        </p:cTn>
                                        <p:tgtEl>
                                          <p:spTgt spid="2053"/>
                                        </p:tgtEl>
                                        <p:attrNameLst>
                                          <p:attrName>style.visibility</p:attrName>
                                        </p:attrNameLst>
                                      </p:cBhvr>
                                      <p:to>
                                        <p:strVal val="visible"/>
                                      </p:to>
                                    </p:set>
                                    <p:anim calcmode="lin" valueType="num">
                                      <p:cBhvr additive="base">
                                        <p:cTn id="32" dur="500" fill="hold"/>
                                        <p:tgtEl>
                                          <p:spTgt spid="2053"/>
                                        </p:tgtEl>
                                        <p:attrNameLst>
                                          <p:attrName>ppt_x</p:attrName>
                                        </p:attrNameLst>
                                      </p:cBhvr>
                                      <p:tavLst>
                                        <p:tav tm="0">
                                          <p:val>
                                            <p:strVal val="1+#ppt_w/2"/>
                                          </p:val>
                                        </p:tav>
                                        <p:tav tm="100000">
                                          <p:val>
                                            <p:strVal val="#ppt_x"/>
                                          </p:val>
                                        </p:tav>
                                      </p:tavLst>
                                    </p:anim>
                                    <p:anim calcmode="lin" valueType="num">
                                      <p:cBhvr additive="base">
                                        <p:cTn id="33"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4" restart="whenNotActive" fill="hold" evtFilter="cancelBubble" nodeType="interactiveSeq">
                <p:stCondLst>
                  <p:cond evt="onClick" delay="0">
                    <p:tgtEl>
                      <p:spTgt spid="2056"/>
                    </p:tgtEl>
                  </p:cond>
                </p:stCondLst>
                <p:endSync evt="end" delay="0">
                  <p:rtn val="all"/>
                </p:endSync>
                <p:childTnLst>
                  <p:par>
                    <p:cTn id="35" fill="hold">
                      <p:stCondLst>
                        <p:cond delay="0"/>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barn(inVertical)">
                                      <p:cBhvr>
                                        <p:cTn id="39" dur="500"/>
                                        <p:tgtEl>
                                          <p:spTgt spid="15"/>
                                        </p:tgtEl>
                                      </p:cBhvr>
                                    </p:animEffect>
                                  </p:childTnLst>
                                </p:cTn>
                              </p:par>
                            </p:childTnLst>
                          </p:cTn>
                        </p:par>
                      </p:childTnLst>
                    </p:cTn>
                  </p:par>
                </p:childTnLst>
              </p:cTn>
              <p:nextCondLst>
                <p:cond evt="onClick" delay="0">
                  <p:tgtEl>
                    <p:spTgt spid="2056"/>
                  </p:tgtEl>
                </p:cond>
              </p:nextCondLst>
            </p:seq>
            <p:seq concurrent="1" nextAc="seek">
              <p:cTn id="40" restart="whenNotActive" fill="hold" evtFilter="cancelBubble" nodeType="interactiveSeq">
                <p:stCondLst>
                  <p:cond evt="onClick" delay="0">
                    <p:tgtEl>
                      <p:spTgt spid="2054"/>
                    </p:tgtEl>
                  </p:cond>
                </p:stCondLst>
                <p:endSync evt="end" delay="0">
                  <p:rtn val="all"/>
                </p:endSync>
                <p:childTnLst>
                  <p:par>
                    <p:cTn id="41" fill="hold">
                      <p:stCondLst>
                        <p:cond delay="0"/>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barn(inVertical)">
                                      <p:cBhvr>
                                        <p:cTn id="45" dur="500"/>
                                        <p:tgtEl>
                                          <p:spTgt spid="4"/>
                                        </p:tgtEl>
                                      </p:cBhvr>
                                    </p:animEffect>
                                  </p:childTnLst>
                                </p:cTn>
                              </p:par>
                            </p:childTnLst>
                          </p:cTn>
                        </p:par>
                      </p:childTnLst>
                    </p:cTn>
                  </p:par>
                </p:childTnLst>
              </p:cTn>
              <p:nextCondLst>
                <p:cond evt="onClick" delay="0">
                  <p:tgtEl>
                    <p:spTgt spid="2054"/>
                  </p:tgtEl>
                </p:cond>
              </p:nextCondLst>
            </p:seq>
            <p:seq concurrent="1" nextAc="seek">
              <p:cTn id="46" restart="whenNotActive" fill="hold" evtFilter="cancelBubble" nodeType="interactiveSeq">
                <p:stCondLst>
                  <p:cond evt="onClick" delay="0">
                    <p:tgtEl>
                      <p:spTgt spid="2058"/>
                    </p:tgtEl>
                  </p:cond>
                </p:stCondLst>
                <p:endSync evt="end" delay="0">
                  <p:rtn val="all"/>
                </p:endSync>
                <p:childTnLst>
                  <p:par>
                    <p:cTn id="47" fill="hold">
                      <p:stCondLst>
                        <p:cond delay="0"/>
                      </p:stCondLst>
                      <p:childTnLst>
                        <p:par>
                          <p:cTn id="48" fill="hold">
                            <p:stCondLst>
                              <p:cond delay="0"/>
                            </p:stCondLst>
                            <p:childTnLst>
                              <p:par>
                                <p:cTn id="49" presetID="16" presetClass="entr" presetSubtype="21"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barn(inVertical)">
                                      <p:cBhvr>
                                        <p:cTn id="51" dur="500"/>
                                        <p:tgtEl>
                                          <p:spTgt spid="18"/>
                                        </p:tgtEl>
                                      </p:cBhvr>
                                    </p:animEffect>
                                  </p:childTnLst>
                                </p:cTn>
                              </p:par>
                            </p:childTnLst>
                          </p:cTn>
                        </p:par>
                      </p:childTnLst>
                    </p:cTn>
                  </p:par>
                </p:childTnLst>
              </p:cTn>
              <p:nextCondLst>
                <p:cond evt="onClick" delay="0">
                  <p:tgtEl>
                    <p:spTgt spid="2058"/>
                  </p:tgtEl>
                </p:cond>
              </p:nextCondLst>
            </p:seq>
            <p:seq concurrent="1" nextAc="seek">
              <p:cTn id="52" restart="whenNotActive" fill="hold" evtFilter="cancelBubble" nodeType="interactiveSeq">
                <p:stCondLst>
                  <p:cond evt="onClick" delay="0">
                    <p:tgtEl>
                      <p:spTgt spid="2057"/>
                    </p:tgtEl>
                  </p:cond>
                </p:stCondLst>
                <p:endSync evt="end" delay="0">
                  <p:rtn val="all"/>
                </p:endSync>
                <p:childTnLst>
                  <p:par>
                    <p:cTn id="53" fill="hold">
                      <p:stCondLst>
                        <p:cond delay="0"/>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barn(inVertical)">
                                      <p:cBhvr>
                                        <p:cTn id="57" dur="500"/>
                                        <p:tgtEl>
                                          <p:spTgt spid="14"/>
                                        </p:tgtEl>
                                      </p:cBhvr>
                                    </p:animEffect>
                                  </p:childTnLst>
                                </p:cTn>
                              </p:par>
                            </p:childTnLst>
                          </p:cTn>
                        </p:par>
                      </p:childTnLst>
                    </p:cTn>
                  </p:par>
                </p:childTnLst>
              </p:cTn>
              <p:nextCondLst>
                <p:cond evt="onClick" delay="0">
                  <p:tgtEl>
                    <p:spTgt spid="2057"/>
                  </p:tgtEl>
                </p:cond>
              </p:nextCondLst>
            </p:seq>
            <p:seq concurrent="1" nextAc="seek">
              <p:cTn id="58" restart="whenNotActive" fill="hold" evtFilter="cancelBubble" nodeType="interactiveSeq">
                <p:stCondLst>
                  <p:cond evt="onClick" delay="0">
                    <p:tgtEl>
                      <p:spTgt spid="2052"/>
                    </p:tgtEl>
                  </p:cond>
                </p:stCondLst>
                <p:endSync evt="end" delay="0">
                  <p:rtn val="all"/>
                </p:endSync>
                <p:childTnLst>
                  <p:par>
                    <p:cTn id="59" fill="hold">
                      <p:stCondLst>
                        <p:cond delay="0"/>
                      </p:stCondLst>
                      <p:childTnLst>
                        <p:par>
                          <p:cTn id="60" fill="hold">
                            <p:stCondLst>
                              <p:cond delay="0"/>
                            </p:stCondLst>
                            <p:childTnLst>
                              <p:par>
                                <p:cTn id="61" presetID="16" presetClass="entr" presetSubtype="21" fill="hold" grpId="0" nodeType="clickEffect">
                                  <p:stCondLst>
                                    <p:cond delay="0"/>
                                  </p:stCondLst>
                                  <p:childTnLst>
                                    <p:set>
                                      <p:cBhvr>
                                        <p:cTn id="62" dur="1" fill="hold">
                                          <p:stCondLst>
                                            <p:cond delay="0"/>
                                          </p:stCondLst>
                                        </p:cTn>
                                        <p:tgtEl>
                                          <p:spTgt spid="16"/>
                                        </p:tgtEl>
                                        <p:attrNameLst>
                                          <p:attrName>style.visibility</p:attrName>
                                        </p:attrNameLst>
                                      </p:cBhvr>
                                      <p:to>
                                        <p:strVal val="visible"/>
                                      </p:to>
                                    </p:set>
                                    <p:animEffect transition="in" filter="barn(inVertical)">
                                      <p:cBhvr>
                                        <p:cTn id="63" dur="500"/>
                                        <p:tgtEl>
                                          <p:spTgt spid="16"/>
                                        </p:tgtEl>
                                      </p:cBhvr>
                                    </p:animEffect>
                                  </p:childTnLst>
                                </p:cTn>
                              </p:par>
                            </p:childTnLst>
                          </p:cTn>
                        </p:par>
                      </p:childTnLst>
                    </p:cTn>
                  </p:par>
                </p:childTnLst>
              </p:cTn>
              <p:nextCondLst>
                <p:cond evt="onClick" delay="0">
                  <p:tgtEl>
                    <p:spTgt spid="2052"/>
                  </p:tgtEl>
                </p:cond>
              </p:nextCondLst>
            </p:seq>
            <p:seq concurrent="1" nextAc="seek">
              <p:cTn id="64" restart="whenNotActive" fill="hold" evtFilter="cancelBubble" nodeType="interactiveSeq">
                <p:stCondLst>
                  <p:cond evt="onClick" delay="0">
                    <p:tgtEl>
                      <p:spTgt spid="2053"/>
                    </p:tgtEl>
                  </p:cond>
                </p:stCondLst>
                <p:endSync evt="end" delay="0">
                  <p:rtn val="all"/>
                </p:endSync>
                <p:childTnLst>
                  <p:par>
                    <p:cTn id="65" fill="hold">
                      <p:stCondLst>
                        <p:cond delay="0"/>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13"/>
                                        </p:tgtEl>
                                        <p:attrNameLst>
                                          <p:attrName>style.visibility</p:attrName>
                                        </p:attrNameLst>
                                      </p:cBhvr>
                                      <p:to>
                                        <p:strVal val="visible"/>
                                      </p:to>
                                    </p:set>
                                    <p:animEffect transition="in" filter="barn(inVertical)">
                                      <p:cBhvr>
                                        <p:cTn id="69" dur="500"/>
                                        <p:tgtEl>
                                          <p:spTgt spid="13"/>
                                        </p:tgtEl>
                                      </p:cBhvr>
                                    </p:animEffect>
                                  </p:childTnLst>
                                </p:cTn>
                              </p:par>
                            </p:childTnLst>
                          </p:cTn>
                        </p:par>
                      </p:childTnLst>
                    </p:cTn>
                  </p:par>
                </p:childTnLst>
              </p:cTn>
              <p:nextCondLst>
                <p:cond evt="onClick" delay="0">
                  <p:tgtEl>
                    <p:spTgt spid="2053"/>
                  </p:tgtEl>
                </p:cond>
              </p:nextCondLst>
            </p:seq>
          </p:childTnLst>
        </p:cTn>
      </p:par>
    </p:tnLst>
    <p:bldLst>
      <p:bldP spid="4" grpId="0"/>
      <p:bldP spid="13" grpId="0"/>
      <p:bldP spid="14" grpId="0"/>
      <p:bldP spid="15" grpId="0"/>
      <p:bldP spid="16"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6552" y="3645024"/>
            <a:ext cx="8229600" cy="1143000"/>
          </a:xfrm>
        </p:spPr>
        <p:txBody>
          <a:bodyPr>
            <a:normAutofit/>
          </a:bodyPr>
          <a:lstStyle/>
          <a:p>
            <a:r>
              <a:rPr lang="cs-CZ" sz="2800" dirty="0" err="1" smtClean="0">
                <a:latin typeface="Broadway" pitchFamily="82" charset="0"/>
              </a:rPr>
              <a:t>How</a:t>
            </a:r>
            <a:r>
              <a:rPr lang="cs-CZ" sz="2800" dirty="0" smtClean="0">
                <a:latin typeface="Broadway" pitchFamily="82" charset="0"/>
              </a:rPr>
              <a:t> </a:t>
            </a:r>
            <a:r>
              <a:rPr lang="cs-CZ" sz="2800" dirty="0" err="1" smtClean="0">
                <a:latin typeface="Broadway" pitchFamily="82" charset="0"/>
              </a:rPr>
              <a:t>can</a:t>
            </a:r>
            <a:r>
              <a:rPr lang="cs-CZ" sz="2800" dirty="0" smtClean="0">
                <a:latin typeface="Broadway" pitchFamily="82" charset="0"/>
              </a:rPr>
              <a:t> </a:t>
            </a:r>
            <a:r>
              <a:rPr lang="cs-CZ" sz="2800" dirty="0" err="1" smtClean="0">
                <a:latin typeface="Broadway" pitchFamily="82" charset="0"/>
              </a:rPr>
              <a:t>we</a:t>
            </a:r>
            <a:r>
              <a:rPr lang="cs-CZ" sz="2800" dirty="0" smtClean="0">
                <a:latin typeface="Broadway" pitchFamily="82" charset="0"/>
              </a:rPr>
              <a:t> </a:t>
            </a:r>
            <a:r>
              <a:rPr lang="cs-CZ" sz="2800" dirty="0" err="1" smtClean="0">
                <a:latin typeface="Broadway" pitchFamily="82" charset="0"/>
              </a:rPr>
              <a:t>get</a:t>
            </a:r>
            <a:r>
              <a:rPr lang="cs-CZ" sz="2800" dirty="0" smtClean="0">
                <a:latin typeface="Broadway" pitchFamily="82" charset="0"/>
              </a:rPr>
              <a:t> </a:t>
            </a:r>
            <a:r>
              <a:rPr lang="cs-CZ" sz="2800" dirty="0" err="1" smtClean="0">
                <a:latin typeface="Broadway" pitchFamily="82" charset="0"/>
              </a:rPr>
              <a:t>there</a:t>
            </a:r>
            <a:r>
              <a:rPr lang="cs-CZ" sz="2800" dirty="0" smtClean="0">
                <a:latin typeface="Broadway" pitchFamily="82" charset="0"/>
              </a:rPr>
              <a:t>?</a:t>
            </a:r>
            <a:endParaRPr lang="cs-CZ" sz="2800" dirty="0">
              <a:latin typeface="Broadway" pitchFamily="82" charset="0"/>
            </a:endParaRPr>
          </a:p>
        </p:txBody>
      </p:sp>
      <p:pic>
        <p:nvPicPr>
          <p:cNvPr id="1032" name="Picture 8"/>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1520" y="82054"/>
            <a:ext cx="2609850" cy="146151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00959" y="901593"/>
            <a:ext cx="2466975" cy="149902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374562" y="4745426"/>
            <a:ext cx="2466975" cy="183414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69110" y="4437112"/>
            <a:ext cx="2466975" cy="184784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66912" y="2649909"/>
            <a:ext cx="2466975" cy="1641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04426" y="4662259"/>
            <a:ext cx="2466975" cy="163571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020367" y="321168"/>
            <a:ext cx="2123633" cy="159067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rot="20937656">
            <a:off x="399848" y="1825515"/>
            <a:ext cx="3127179" cy="18859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5" name="TextovéPole 24"/>
          <p:cNvSpPr txBox="1"/>
          <p:nvPr/>
        </p:nvSpPr>
        <p:spPr>
          <a:xfrm>
            <a:off x="899592" y="6286121"/>
            <a:ext cx="2402962" cy="369332"/>
          </a:xfrm>
          <a:prstGeom prst="rect">
            <a:avLst/>
          </a:prstGeom>
          <a:noFill/>
        </p:spPr>
        <p:txBody>
          <a:bodyPr wrap="square" rtlCol="0">
            <a:spAutoFit/>
          </a:bodyPr>
          <a:lstStyle/>
          <a:p>
            <a:r>
              <a:rPr lang="cs-CZ" b="1" dirty="0" smtClean="0">
                <a:solidFill>
                  <a:schemeClr val="bg1"/>
                </a:solidFill>
                <a:latin typeface="Broadway" pitchFamily="82" charset="0"/>
              </a:rPr>
              <a:t>go by bus</a:t>
            </a:r>
            <a:endParaRPr lang="cs-CZ" b="1" dirty="0">
              <a:solidFill>
                <a:schemeClr val="bg1"/>
              </a:solidFill>
              <a:latin typeface="Broadway" pitchFamily="82" charset="0"/>
            </a:endParaRPr>
          </a:p>
        </p:txBody>
      </p:sp>
      <p:sp>
        <p:nvSpPr>
          <p:cNvPr id="26" name="TextovéPole 25"/>
          <p:cNvSpPr txBox="1"/>
          <p:nvPr/>
        </p:nvSpPr>
        <p:spPr>
          <a:xfrm>
            <a:off x="3302554" y="4755869"/>
            <a:ext cx="2402962" cy="369332"/>
          </a:xfrm>
          <a:prstGeom prst="rect">
            <a:avLst/>
          </a:prstGeom>
          <a:noFill/>
        </p:spPr>
        <p:txBody>
          <a:bodyPr wrap="square" rtlCol="0">
            <a:spAutoFit/>
          </a:bodyPr>
          <a:lstStyle/>
          <a:p>
            <a:r>
              <a:rPr lang="cs-CZ" b="1" dirty="0" smtClean="0">
                <a:latin typeface="Broadway" pitchFamily="82" charset="0"/>
              </a:rPr>
              <a:t>go by  </a:t>
            </a:r>
            <a:r>
              <a:rPr lang="cs-CZ" b="1" dirty="0" err="1" smtClean="0">
                <a:latin typeface="Broadway" pitchFamily="82" charset="0"/>
              </a:rPr>
              <a:t>train</a:t>
            </a:r>
            <a:endParaRPr lang="cs-CZ" b="1" dirty="0">
              <a:latin typeface="Broadway" pitchFamily="82" charset="0"/>
            </a:endParaRPr>
          </a:p>
        </p:txBody>
      </p:sp>
      <p:sp>
        <p:nvSpPr>
          <p:cNvPr id="27" name="TextovéPole 26"/>
          <p:cNvSpPr txBox="1"/>
          <p:nvPr/>
        </p:nvSpPr>
        <p:spPr>
          <a:xfrm>
            <a:off x="6291566" y="6217090"/>
            <a:ext cx="2402962" cy="369332"/>
          </a:xfrm>
          <a:prstGeom prst="rect">
            <a:avLst/>
          </a:prstGeom>
          <a:noFill/>
        </p:spPr>
        <p:txBody>
          <a:bodyPr wrap="square" rtlCol="0">
            <a:spAutoFit/>
          </a:bodyPr>
          <a:lstStyle/>
          <a:p>
            <a:r>
              <a:rPr lang="cs-CZ" b="1" dirty="0" smtClean="0">
                <a:latin typeface="Broadway" pitchFamily="82" charset="0"/>
              </a:rPr>
              <a:t>go by  car</a:t>
            </a:r>
            <a:endParaRPr lang="cs-CZ" b="1" dirty="0">
              <a:latin typeface="Broadway" pitchFamily="82" charset="0"/>
            </a:endParaRPr>
          </a:p>
        </p:txBody>
      </p:sp>
      <p:sp>
        <p:nvSpPr>
          <p:cNvPr id="28" name="TextovéPole 27"/>
          <p:cNvSpPr txBox="1"/>
          <p:nvPr/>
        </p:nvSpPr>
        <p:spPr>
          <a:xfrm>
            <a:off x="6291566" y="2649909"/>
            <a:ext cx="2402962" cy="369332"/>
          </a:xfrm>
          <a:prstGeom prst="rect">
            <a:avLst/>
          </a:prstGeom>
          <a:noFill/>
        </p:spPr>
        <p:txBody>
          <a:bodyPr wrap="square" rtlCol="0">
            <a:spAutoFit/>
          </a:bodyPr>
          <a:lstStyle/>
          <a:p>
            <a:r>
              <a:rPr lang="cs-CZ" b="1" dirty="0" smtClean="0">
                <a:latin typeface="Broadway" pitchFamily="82" charset="0"/>
              </a:rPr>
              <a:t>go by  </a:t>
            </a:r>
            <a:r>
              <a:rPr lang="cs-CZ" b="1" dirty="0" err="1" smtClean="0">
                <a:latin typeface="Broadway" pitchFamily="82" charset="0"/>
              </a:rPr>
              <a:t>caravan</a:t>
            </a:r>
            <a:endParaRPr lang="cs-CZ" b="1" dirty="0">
              <a:latin typeface="Broadway" pitchFamily="82" charset="0"/>
            </a:endParaRPr>
          </a:p>
        </p:txBody>
      </p:sp>
      <p:sp>
        <p:nvSpPr>
          <p:cNvPr id="29" name="TextovéPole 28"/>
          <p:cNvSpPr txBox="1"/>
          <p:nvPr/>
        </p:nvSpPr>
        <p:spPr>
          <a:xfrm>
            <a:off x="3663950" y="931839"/>
            <a:ext cx="2402962" cy="369332"/>
          </a:xfrm>
          <a:prstGeom prst="rect">
            <a:avLst/>
          </a:prstGeom>
          <a:noFill/>
        </p:spPr>
        <p:txBody>
          <a:bodyPr wrap="square" rtlCol="0">
            <a:spAutoFit/>
          </a:bodyPr>
          <a:lstStyle/>
          <a:p>
            <a:r>
              <a:rPr lang="cs-CZ" b="1" dirty="0" smtClean="0">
                <a:latin typeface="Broadway" pitchFamily="82" charset="0"/>
              </a:rPr>
              <a:t> go by plane</a:t>
            </a:r>
            <a:endParaRPr lang="cs-CZ" b="1" dirty="0">
              <a:latin typeface="Broadway" pitchFamily="82" charset="0"/>
            </a:endParaRPr>
          </a:p>
        </p:txBody>
      </p:sp>
      <p:sp>
        <p:nvSpPr>
          <p:cNvPr id="17" name="TextovéPole 16"/>
          <p:cNvSpPr txBox="1"/>
          <p:nvPr/>
        </p:nvSpPr>
        <p:spPr>
          <a:xfrm rot="287415">
            <a:off x="1414872" y="3443439"/>
            <a:ext cx="2402962" cy="369332"/>
          </a:xfrm>
          <a:prstGeom prst="rect">
            <a:avLst/>
          </a:prstGeom>
          <a:noFill/>
        </p:spPr>
        <p:txBody>
          <a:bodyPr wrap="square" rtlCol="0">
            <a:spAutoFit/>
          </a:bodyPr>
          <a:lstStyle/>
          <a:p>
            <a:r>
              <a:rPr lang="cs-CZ" b="1" dirty="0" err="1" smtClean="0">
                <a:solidFill>
                  <a:schemeClr val="bg1"/>
                </a:solidFill>
                <a:latin typeface="Broadway" pitchFamily="82" charset="0"/>
              </a:rPr>
              <a:t>ride</a:t>
            </a:r>
            <a:r>
              <a:rPr lang="cs-CZ" b="1" dirty="0" smtClean="0">
                <a:solidFill>
                  <a:schemeClr val="bg1"/>
                </a:solidFill>
                <a:latin typeface="Broadway" pitchFamily="82" charset="0"/>
              </a:rPr>
              <a:t>  a </a:t>
            </a:r>
            <a:r>
              <a:rPr lang="cs-CZ" b="1" dirty="0" err="1" smtClean="0">
                <a:solidFill>
                  <a:schemeClr val="bg1"/>
                </a:solidFill>
                <a:latin typeface="Broadway" pitchFamily="82" charset="0"/>
              </a:rPr>
              <a:t>motorcycle</a:t>
            </a:r>
            <a:endParaRPr lang="cs-CZ" b="1" dirty="0">
              <a:solidFill>
                <a:schemeClr val="bg1"/>
              </a:solidFill>
              <a:latin typeface="Broadway" pitchFamily="82" charset="0"/>
            </a:endParaRPr>
          </a:p>
        </p:txBody>
      </p:sp>
      <p:sp>
        <p:nvSpPr>
          <p:cNvPr id="18" name="TextovéPole 17"/>
          <p:cNvSpPr txBox="1"/>
          <p:nvPr/>
        </p:nvSpPr>
        <p:spPr>
          <a:xfrm rot="413285">
            <a:off x="6062869" y="604412"/>
            <a:ext cx="2402962" cy="369332"/>
          </a:xfrm>
          <a:prstGeom prst="rect">
            <a:avLst/>
          </a:prstGeom>
          <a:noFill/>
        </p:spPr>
        <p:txBody>
          <a:bodyPr wrap="square" rtlCol="0">
            <a:spAutoFit/>
          </a:bodyPr>
          <a:lstStyle/>
          <a:p>
            <a:r>
              <a:rPr lang="cs-CZ" b="1" dirty="0" err="1" smtClean="0">
                <a:solidFill>
                  <a:schemeClr val="bg1"/>
                </a:solidFill>
                <a:latin typeface="Broadway" pitchFamily="82" charset="0"/>
              </a:rPr>
              <a:t>ride</a:t>
            </a:r>
            <a:r>
              <a:rPr lang="cs-CZ" b="1" dirty="0" smtClean="0">
                <a:solidFill>
                  <a:schemeClr val="bg1"/>
                </a:solidFill>
                <a:latin typeface="Broadway" pitchFamily="82" charset="0"/>
              </a:rPr>
              <a:t>  a bike</a:t>
            </a:r>
            <a:endParaRPr lang="cs-CZ" b="1" dirty="0">
              <a:solidFill>
                <a:schemeClr val="bg1"/>
              </a:solidFill>
              <a:latin typeface="Broadway" pitchFamily="82" charset="0"/>
            </a:endParaRPr>
          </a:p>
        </p:txBody>
      </p:sp>
      <p:sp>
        <p:nvSpPr>
          <p:cNvPr id="4" name="TextovéPole 3"/>
          <p:cNvSpPr txBox="1"/>
          <p:nvPr/>
        </p:nvSpPr>
        <p:spPr>
          <a:xfrm>
            <a:off x="1132494" y="1174238"/>
            <a:ext cx="2402962" cy="369332"/>
          </a:xfrm>
          <a:prstGeom prst="rect">
            <a:avLst/>
          </a:prstGeom>
          <a:noFill/>
        </p:spPr>
        <p:txBody>
          <a:bodyPr wrap="square" rtlCol="0">
            <a:spAutoFit/>
          </a:bodyPr>
          <a:lstStyle/>
          <a:p>
            <a:r>
              <a:rPr lang="cs-CZ" b="1" dirty="0" smtClean="0">
                <a:solidFill>
                  <a:schemeClr val="bg1"/>
                </a:solidFill>
                <a:latin typeface="Broadway" pitchFamily="82" charset="0"/>
              </a:rPr>
              <a:t>go on a </a:t>
            </a:r>
            <a:r>
              <a:rPr lang="cs-CZ" b="1" dirty="0" err="1" smtClean="0">
                <a:solidFill>
                  <a:schemeClr val="bg1"/>
                </a:solidFill>
                <a:latin typeface="Broadway" pitchFamily="82" charset="0"/>
              </a:rPr>
              <a:t>ship</a:t>
            </a:r>
            <a:endParaRPr lang="cs-CZ" b="1" dirty="0">
              <a:solidFill>
                <a:schemeClr val="bg1"/>
              </a:solidFill>
              <a:latin typeface="Broadway" pitchFamily="82" charset="0"/>
            </a:endParaRPr>
          </a:p>
        </p:txBody>
      </p:sp>
    </p:spTree>
    <p:extLst>
      <p:ext uri="{BB962C8B-B14F-4D97-AF65-F5344CB8AC3E}">
        <p14:creationId xmlns:p14="http://schemas.microsoft.com/office/powerpoint/2010/main" val="108840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31"/>
                                        </p:tgtEl>
                                        <p:attrNameLst>
                                          <p:attrName>style.visibility</p:attrName>
                                        </p:attrNameLst>
                                      </p:cBhvr>
                                      <p:to>
                                        <p:strVal val="visible"/>
                                      </p:to>
                                    </p:set>
                                    <p:anim calcmode="lin" valueType="num">
                                      <p:cBhvr>
                                        <p:cTn id="7" dur="1000" fill="hold"/>
                                        <p:tgtEl>
                                          <p:spTgt spid="1031"/>
                                        </p:tgtEl>
                                        <p:attrNameLst>
                                          <p:attrName>ppt_w</p:attrName>
                                        </p:attrNameLst>
                                      </p:cBhvr>
                                      <p:tavLst>
                                        <p:tav tm="0">
                                          <p:val>
                                            <p:fltVal val="0"/>
                                          </p:val>
                                        </p:tav>
                                        <p:tav tm="100000">
                                          <p:val>
                                            <p:strVal val="#ppt_w"/>
                                          </p:val>
                                        </p:tav>
                                      </p:tavLst>
                                    </p:anim>
                                    <p:anim calcmode="lin" valueType="num">
                                      <p:cBhvr>
                                        <p:cTn id="8" dur="1000" fill="hold"/>
                                        <p:tgtEl>
                                          <p:spTgt spid="1031"/>
                                        </p:tgtEl>
                                        <p:attrNameLst>
                                          <p:attrName>ppt_h</p:attrName>
                                        </p:attrNameLst>
                                      </p:cBhvr>
                                      <p:tavLst>
                                        <p:tav tm="0">
                                          <p:val>
                                            <p:fltVal val="0"/>
                                          </p:val>
                                        </p:tav>
                                        <p:tav tm="100000">
                                          <p:val>
                                            <p:strVal val="#ppt_h"/>
                                          </p:val>
                                        </p:tav>
                                      </p:tavLst>
                                    </p:anim>
                                    <p:anim calcmode="lin" valueType="num">
                                      <p:cBhvr>
                                        <p:cTn id="9" dur="1000" fill="hold"/>
                                        <p:tgtEl>
                                          <p:spTgt spid="1031"/>
                                        </p:tgtEl>
                                        <p:attrNameLst>
                                          <p:attrName>style.rotation</p:attrName>
                                        </p:attrNameLst>
                                      </p:cBhvr>
                                      <p:tavLst>
                                        <p:tav tm="0">
                                          <p:val>
                                            <p:fltVal val="90"/>
                                          </p:val>
                                        </p:tav>
                                        <p:tav tm="100000">
                                          <p:val>
                                            <p:fltVal val="0"/>
                                          </p:val>
                                        </p:tav>
                                      </p:tavLst>
                                    </p:anim>
                                    <p:animEffect transition="in" filter="fade">
                                      <p:cBhvr>
                                        <p:cTn id="10" dur="1000"/>
                                        <p:tgtEl>
                                          <p:spTgt spid="1031"/>
                                        </p:tgtEl>
                                      </p:cBhvr>
                                    </p:animEffect>
                                  </p:childTnLst>
                                </p:cTn>
                              </p:par>
                            </p:childTnLst>
                          </p:cTn>
                        </p:par>
                        <p:par>
                          <p:cTn id="11" fill="hold">
                            <p:stCondLst>
                              <p:cond delay="1000"/>
                            </p:stCondLst>
                            <p:childTnLst>
                              <p:par>
                                <p:cTn id="12" presetID="31" presetClass="entr" presetSubtype="0" fill="hold" nodeType="afterEffect">
                                  <p:stCondLst>
                                    <p:cond delay="0"/>
                                  </p:stCondLst>
                                  <p:childTnLst>
                                    <p:set>
                                      <p:cBhvr>
                                        <p:cTn id="13" dur="1" fill="hold">
                                          <p:stCondLst>
                                            <p:cond delay="0"/>
                                          </p:stCondLst>
                                        </p:cTn>
                                        <p:tgtEl>
                                          <p:spTgt spid="1026"/>
                                        </p:tgtEl>
                                        <p:attrNameLst>
                                          <p:attrName>style.visibility</p:attrName>
                                        </p:attrNameLst>
                                      </p:cBhvr>
                                      <p:to>
                                        <p:strVal val="visible"/>
                                      </p:to>
                                    </p:set>
                                    <p:anim calcmode="lin" valueType="num">
                                      <p:cBhvr>
                                        <p:cTn id="14" dur="1000" fill="hold"/>
                                        <p:tgtEl>
                                          <p:spTgt spid="1026"/>
                                        </p:tgtEl>
                                        <p:attrNameLst>
                                          <p:attrName>ppt_w</p:attrName>
                                        </p:attrNameLst>
                                      </p:cBhvr>
                                      <p:tavLst>
                                        <p:tav tm="0">
                                          <p:val>
                                            <p:fltVal val="0"/>
                                          </p:val>
                                        </p:tav>
                                        <p:tav tm="100000">
                                          <p:val>
                                            <p:strVal val="#ppt_w"/>
                                          </p:val>
                                        </p:tav>
                                      </p:tavLst>
                                    </p:anim>
                                    <p:anim calcmode="lin" valueType="num">
                                      <p:cBhvr>
                                        <p:cTn id="15" dur="1000" fill="hold"/>
                                        <p:tgtEl>
                                          <p:spTgt spid="1026"/>
                                        </p:tgtEl>
                                        <p:attrNameLst>
                                          <p:attrName>ppt_h</p:attrName>
                                        </p:attrNameLst>
                                      </p:cBhvr>
                                      <p:tavLst>
                                        <p:tav tm="0">
                                          <p:val>
                                            <p:fltVal val="0"/>
                                          </p:val>
                                        </p:tav>
                                        <p:tav tm="100000">
                                          <p:val>
                                            <p:strVal val="#ppt_h"/>
                                          </p:val>
                                        </p:tav>
                                      </p:tavLst>
                                    </p:anim>
                                    <p:anim calcmode="lin" valueType="num">
                                      <p:cBhvr>
                                        <p:cTn id="16" dur="1000" fill="hold"/>
                                        <p:tgtEl>
                                          <p:spTgt spid="1026"/>
                                        </p:tgtEl>
                                        <p:attrNameLst>
                                          <p:attrName>style.rotation</p:attrName>
                                        </p:attrNameLst>
                                      </p:cBhvr>
                                      <p:tavLst>
                                        <p:tav tm="0">
                                          <p:val>
                                            <p:fltVal val="90"/>
                                          </p:val>
                                        </p:tav>
                                        <p:tav tm="100000">
                                          <p:val>
                                            <p:fltVal val="0"/>
                                          </p:val>
                                        </p:tav>
                                      </p:tavLst>
                                    </p:anim>
                                    <p:animEffect transition="in" filter="fade">
                                      <p:cBhvr>
                                        <p:cTn id="17" dur="1000"/>
                                        <p:tgtEl>
                                          <p:spTgt spid="1026"/>
                                        </p:tgtEl>
                                      </p:cBhvr>
                                    </p:animEffect>
                                  </p:childTnLst>
                                </p:cTn>
                              </p:par>
                            </p:childTnLst>
                          </p:cTn>
                        </p:par>
                        <p:par>
                          <p:cTn id="18" fill="hold">
                            <p:stCondLst>
                              <p:cond delay="2000"/>
                            </p:stCondLst>
                            <p:childTnLst>
                              <p:par>
                                <p:cTn id="19" presetID="31" presetClass="entr" presetSubtype="0" fill="hold" nodeType="afterEffect">
                                  <p:stCondLst>
                                    <p:cond delay="0"/>
                                  </p:stCondLst>
                                  <p:childTnLst>
                                    <p:set>
                                      <p:cBhvr>
                                        <p:cTn id="20" dur="1" fill="hold">
                                          <p:stCondLst>
                                            <p:cond delay="0"/>
                                          </p:stCondLst>
                                        </p:cTn>
                                        <p:tgtEl>
                                          <p:spTgt spid="1028"/>
                                        </p:tgtEl>
                                        <p:attrNameLst>
                                          <p:attrName>style.visibility</p:attrName>
                                        </p:attrNameLst>
                                      </p:cBhvr>
                                      <p:to>
                                        <p:strVal val="visible"/>
                                      </p:to>
                                    </p:set>
                                    <p:anim calcmode="lin" valueType="num">
                                      <p:cBhvr>
                                        <p:cTn id="21" dur="1000" fill="hold"/>
                                        <p:tgtEl>
                                          <p:spTgt spid="1028"/>
                                        </p:tgtEl>
                                        <p:attrNameLst>
                                          <p:attrName>ppt_w</p:attrName>
                                        </p:attrNameLst>
                                      </p:cBhvr>
                                      <p:tavLst>
                                        <p:tav tm="0">
                                          <p:val>
                                            <p:fltVal val="0"/>
                                          </p:val>
                                        </p:tav>
                                        <p:tav tm="100000">
                                          <p:val>
                                            <p:strVal val="#ppt_w"/>
                                          </p:val>
                                        </p:tav>
                                      </p:tavLst>
                                    </p:anim>
                                    <p:anim calcmode="lin" valueType="num">
                                      <p:cBhvr>
                                        <p:cTn id="22" dur="1000" fill="hold"/>
                                        <p:tgtEl>
                                          <p:spTgt spid="1028"/>
                                        </p:tgtEl>
                                        <p:attrNameLst>
                                          <p:attrName>ppt_h</p:attrName>
                                        </p:attrNameLst>
                                      </p:cBhvr>
                                      <p:tavLst>
                                        <p:tav tm="0">
                                          <p:val>
                                            <p:fltVal val="0"/>
                                          </p:val>
                                        </p:tav>
                                        <p:tav tm="100000">
                                          <p:val>
                                            <p:strVal val="#ppt_h"/>
                                          </p:val>
                                        </p:tav>
                                      </p:tavLst>
                                    </p:anim>
                                    <p:anim calcmode="lin" valueType="num">
                                      <p:cBhvr>
                                        <p:cTn id="23" dur="1000" fill="hold"/>
                                        <p:tgtEl>
                                          <p:spTgt spid="1028"/>
                                        </p:tgtEl>
                                        <p:attrNameLst>
                                          <p:attrName>style.rotation</p:attrName>
                                        </p:attrNameLst>
                                      </p:cBhvr>
                                      <p:tavLst>
                                        <p:tav tm="0">
                                          <p:val>
                                            <p:fltVal val="90"/>
                                          </p:val>
                                        </p:tav>
                                        <p:tav tm="100000">
                                          <p:val>
                                            <p:fltVal val="0"/>
                                          </p:val>
                                        </p:tav>
                                      </p:tavLst>
                                    </p:anim>
                                    <p:animEffect transition="in" filter="fade">
                                      <p:cBhvr>
                                        <p:cTn id="24" dur="1000"/>
                                        <p:tgtEl>
                                          <p:spTgt spid="1028"/>
                                        </p:tgtEl>
                                      </p:cBhvr>
                                    </p:animEffect>
                                  </p:childTnLst>
                                </p:cTn>
                              </p:par>
                            </p:childTnLst>
                          </p:cTn>
                        </p:par>
                        <p:par>
                          <p:cTn id="25" fill="hold">
                            <p:stCondLst>
                              <p:cond delay="3000"/>
                            </p:stCondLst>
                            <p:childTnLst>
                              <p:par>
                                <p:cTn id="26" presetID="31" presetClass="entr" presetSubtype="0" fill="hold" nodeType="afterEffect">
                                  <p:stCondLst>
                                    <p:cond delay="0"/>
                                  </p:stCondLst>
                                  <p:childTnLst>
                                    <p:set>
                                      <p:cBhvr>
                                        <p:cTn id="27" dur="1" fill="hold">
                                          <p:stCondLst>
                                            <p:cond delay="0"/>
                                          </p:stCondLst>
                                        </p:cTn>
                                        <p:tgtEl>
                                          <p:spTgt spid="1032"/>
                                        </p:tgtEl>
                                        <p:attrNameLst>
                                          <p:attrName>style.visibility</p:attrName>
                                        </p:attrNameLst>
                                      </p:cBhvr>
                                      <p:to>
                                        <p:strVal val="visible"/>
                                      </p:to>
                                    </p:set>
                                    <p:anim calcmode="lin" valueType="num">
                                      <p:cBhvr>
                                        <p:cTn id="28" dur="1000" fill="hold"/>
                                        <p:tgtEl>
                                          <p:spTgt spid="1032"/>
                                        </p:tgtEl>
                                        <p:attrNameLst>
                                          <p:attrName>ppt_w</p:attrName>
                                        </p:attrNameLst>
                                      </p:cBhvr>
                                      <p:tavLst>
                                        <p:tav tm="0">
                                          <p:val>
                                            <p:fltVal val="0"/>
                                          </p:val>
                                        </p:tav>
                                        <p:tav tm="100000">
                                          <p:val>
                                            <p:strVal val="#ppt_w"/>
                                          </p:val>
                                        </p:tav>
                                      </p:tavLst>
                                    </p:anim>
                                    <p:anim calcmode="lin" valueType="num">
                                      <p:cBhvr>
                                        <p:cTn id="29" dur="1000" fill="hold"/>
                                        <p:tgtEl>
                                          <p:spTgt spid="1032"/>
                                        </p:tgtEl>
                                        <p:attrNameLst>
                                          <p:attrName>ppt_h</p:attrName>
                                        </p:attrNameLst>
                                      </p:cBhvr>
                                      <p:tavLst>
                                        <p:tav tm="0">
                                          <p:val>
                                            <p:fltVal val="0"/>
                                          </p:val>
                                        </p:tav>
                                        <p:tav tm="100000">
                                          <p:val>
                                            <p:strVal val="#ppt_h"/>
                                          </p:val>
                                        </p:tav>
                                      </p:tavLst>
                                    </p:anim>
                                    <p:anim calcmode="lin" valueType="num">
                                      <p:cBhvr>
                                        <p:cTn id="30" dur="1000" fill="hold"/>
                                        <p:tgtEl>
                                          <p:spTgt spid="1032"/>
                                        </p:tgtEl>
                                        <p:attrNameLst>
                                          <p:attrName>style.rotation</p:attrName>
                                        </p:attrNameLst>
                                      </p:cBhvr>
                                      <p:tavLst>
                                        <p:tav tm="0">
                                          <p:val>
                                            <p:fltVal val="90"/>
                                          </p:val>
                                        </p:tav>
                                        <p:tav tm="100000">
                                          <p:val>
                                            <p:fltVal val="0"/>
                                          </p:val>
                                        </p:tav>
                                      </p:tavLst>
                                    </p:anim>
                                    <p:animEffect transition="in" filter="fade">
                                      <p:cBhvr>
                                        <p:cTn id="31" dur="1000"/>
                                        <p:tgtEl>
                                          <p:spTgt spid="1032"/>
                                        </p:tgtEl>
                                      </p:cBhvr>
                                    </p:animEffect>
                                  </p:childTnLst>
                                </p:cTn>
                              </p:par>
                            </p:childTnLst>
                          </p:cTn>
                        </p:par>
                        <p:par>
                          <p:cTn id="32" fill="hold">
                            <p:stCondLst>
                              <p:cond delay="4000"/>
                            </p:stCondLst>
                            <p:childTnLst>
                              <p:par>
                                <p:cTn id="33" presetID="31" presetClass="entr" presetSubtype="0" fill="hold" nodeType="afterEffect">
                                  <p:stCondLst>
                                    <p:cond delay="0"/>
                                  </p:stCondLst>
                                  <p:childTnLst>
                                    <p:set>
                                      <p:cBhvr>
                                        <p:cTn id="34" dur="1" fill="hold">
                                          <p:stCondLst>
                                            <p:cond delay="0"/>
                                          </p:stCondLst>
                                        </p:cTn>
                                        <p:tgtEl>
                                          <p:spTgt spid="1033"/>
                                        </p:tgtEl>
                                        <p:attrNameLst>
                                          <p:attrName>style.visibility</p:attrName>
                                        </p:attrNameLst>
                                      </p:cBhvr>
                                      <p:to>
                                        <p:strVal val="visible"/>
                                      </p:to>
                                    </p:set>
                                    <p:anim calcmode="lin" valueType="num">
                                      <p:cBhvr>
                                        <p:cTn id="35" dur="1000" fill="hold"/>
                                        <p:tgtEl>
                                          <p:spTgt spid="1033"/>
                                        </p:tgtEl>
                                        <p:attrNameLst>
                                          <p:attrName>ppt_w</p:attrName>
                                        </p:attrNameLst>
                                      </p:cBhvr>
                                      <p:tavLst>
                                        <p:tav tm="0">
                                          <p:val>
                                            <p:fltVal val="0"/>
                                          </p:val>
                                        </p:tav>
                                        <p:tav tm="100000">
                                          <p:val>
                                            <p:strVal val="#ppt_w"/>
                                          </p:val>
                                        </p:tav>
                                      </p:tavLst>
                                    </p:anim>
                                    <p:anim calcmode="lin" valueType="num">
                                      <p:cBhvr>
                                        <p:cTn id="36" dur="1000" fill="hold"/>
                                        <p:tgtEl>
                                          <p:spTgt spid="1033"/>
                                        </p:tgtEl>
                                        <p:attrNameLst>
                                          <p:attrName>ppt_h</p:attrName>
                                        </p:attrNameLst>
                                      </p:cBhvr>
                                      <p:tavLst>
                                        <p:tav tm="0">
                                          <p:val>
                                            <p:fltVal val="0"/>
                                          </p:val>
                                        </p:tav>
                                        <p:tav tm="100000">
                                          <p:val>
                                            <p:strVal val="#ppt_h"/>
                                          </p:val>
                                        </p:tav>
                                      </p:tavLst>
                                    </p:anim>
                                    <p:anim calcmode="lin" valueType="num">
                                      <p:cBhvr>
                                        <p:cTn id="37" dur="1000" fill="hold"/>
                                        <p:tgtEl>
                                          <p:spTgt spid="1033"/>
                                        </p:tgtEl>
                                        <p:attrNameLst>
                                          <p:attrName>style.rotation</p:attrName>
                                        </p:attrNameLst>
                                      </p:cBhvr>
                                      <p:tavLst>
                                        <p:tav tm="0">
                                          <p:val>
                                            <p:fltVal val="90"/>
                                          </p:val>
                                        </p:tav>
                                        <p:tav tm="100000">
                                          <p:val>
                                            <p:fltVal val="0"/>
                                          </p:val>
                                        </p:tav>
                                      </p:tavLst>
                                    </p:anim>
                                    <p:animEffect transition="in" filter="fade">
                                      <p:cBhvr>
                                        <p:cTn id="38" dur="1000"/>
                                        <p:tgtEl>
                                          <p:spTgt spid="1033"/>
                                        </p:tgtEl>
                                      </p:cBhvr>
                                    </p:animEffect>
                                  </p:childTnLst>
                                </p:cTn>
                              </p:par>
                            </p:childTnLst>
                          </p:cTn>
                        </p:par>
                        <p:par>
                          <p:cTn id="39" fill="hold">
                            <p:stCondLst>
                              <p:cond delay="5000"/>
                            </p:stCondLst>
                            <p:childTnLst>
                              <p:par>
                                <p:cTn id="40" presetID="31" presetClass="entr" presetSubtype="0" fill="hold" nodeType="afterEffect">
                                  <p:stCondLst>
                                    <p:cond delay="0"/>
                                  </p:stCondLst>
                                  <p:childTnLst>
                                    <p:set>
                                      <p:cBhvr>
                                        <p:cTn id="41" dur="1" fill="hold">
                                          <p:stCondLst>
                                            <p:cond delay="0"/>
                                          </p:stCondLst>
                                        </p:cTn>
                                        <p:tgtEl>
                                          <p:spTgt spid="1034"/>
                                        </p:tgtEl>
                                        <p:attrNameLst>
                                          <p:attrName>style.visibility</p:attrName>
                                        </p:attrNameLst>
                                      </p:cBhvr>
                                      <p:to>
                                        <p:strVal val="visible"/>
                                      </p:to>
                                    </p:set>
                                    <p:anim calcmode="lin" valueType="num">
                                      <p:cBhvr>
                                        <p:cTn id="42" dur="1000" fill="hold"/>
                                        <p:tgtEl>
                                          <p:spTgt spid="1034"/>
                                        </p:tgtEl>
                                        <p:attrNameLst>
                                          <p:attrName>ppt_w</p:attrName>
                                        </p:attrNameLst>
                                      </p:cBhvr>
                                      <p:tavLst>
                                        <p:tav tm="0">
                                          <p:val>
                                            <p:fltVal val="0"/>
                                          </p:val>
                                        </p:tav>
                                        <p:tav tm="100000">
                                          <p:val>
                                            <p:strVal val="#ppt_w"/>
                                          </p:val>
                                        </p:tav>
                                      </p:tavLst>
                                    </p:anim>
                                    <p:anim calcmode="lin" valueType="num">
                                      <p:cBhvr>
                                        <p:cTn id="43" dur="1000" fill="hold"/>
                                        <p:tgtEl>
                                          <p:spTgt spid="1034"/>
                                        </p:tgtEl>
                                        <p:attrNameLst>
                                          <p:attrName>ppt_h</p:attrName>
                                        </p:attrNameLst>
                                      </p:cBhvr>
                                      <p:tavLst>
                                        <p:tav tm="0">
                                          <p:val>
                                            <p:fltVal val="0"/>
                                          </p:val>
                                        </p:tav>
                                        <p:tav tm="100000">
                                          <p:val>
                                            <p:strVal val="#ppt_h"/>
                                          </p:val>
                                        </p:tav>
                                      </p:tavLst>
                                    </p:anim>
                                    <p:anim calcmode="lin" valueType="num">
                                      <p:cBhvr>
                                        <p:cTn id="44" dur="1000" fill="hold"/>
                                        <p:tgtEl>
                                          <p:spTgt spid="1034"/>
                                        </p:tgtEl>
                                        <p:attrNameLst>
                                          <p:attrName>style.rotation</p:attrName>
                                        </p:attrNameLst>
                                      </p:cBhvr>
                                      <p:tavLst>
                                        <p:tav tm="0">
                                          <p:val>
                                            <p:fltVal val="90"/>
                                          </p:val>
                                        </p:tav>
                                        <p:tav tm="100000">
                                          <p:val>
                                            <p:fltVal val="0"/>
                                          </p:val>
                                        </p:tav>
                                      </p:tavLst>
                                    </p:anim>
                                    <p:animEffect transition="in" filter="fade">
                                      <p:cBhvr>
                                        <p:cTn id="45" dur="1000"/>
                                        <p:tgtEl>
                                          <p:spTgt spid="1034"/>
                                        </p:tgtEl>
                                      </p:cBhvr>
                                    </p:animEffect>
                                  </p:childTnLst>
                                </p:cTn>
                              </p:par>
                            </p:childTnLst>
                          </p:cTn>
                        </p:par>
                        <p:par>
                          <p:cTn id="46" fill="hold">
                            <p:stCondLst>
                              <p:cond delay="6000"/>
                            </p:stCondLst>
                            <p:childTnLst>
                              <p:par>
                                <p:cTn id="47" presetID="31" presetClass="entr" presetSubtype="0" fill="hold" nodeType="afterEffect">
                                  <p:stCondLst>
                                    <p:cond delay="0"/>
                                  </p:stCondLst>
                                  <p:childTnLst>
                                    <p:set>
                                      <p:cBhvr>
                                        <p:cTn id="48" dur="1" fill="hold">
                                          <p:stCondLst>
                                            <p:cond delay="0"/>
                                          </p:stCondLst>
                                        </p:cTn>
                                        <p:tgtEl>
                                          <p:spTgt spid="1027"/>
                                        </p:tgtEl>
                                        <p:attrNameLst>
                                          <p:attrName>style.visibility</p:attrName>
                                        </p:attrNameLst>
                                      </p:cBhvr>
                                      <p:to>
                                        <p:strVal val="visible"/>
                                      </p:to>
                                    </p:set>
                                    <p:anim calcmode="lin" valueType="num">
                                      <p:cBhvr>
                                        <p:cTn id="49" dur="1000" fill="hold"/>
                                        <p:tgtEl>
                                          <p:spTgt spid="1027"/>
                                        </p:tgtEl>
                                        <p:attrNameLst>
                                          <p:attrName>ppt_w</p:attrName>
                                        </p:attrNameLst>
                                      </p:cBhvr>
                                      <p:tavLst>
                                        <p:tav tm="0">
                                          <p:val>
                                            <p:fltVal val="0"/>
                                          </p:val>
                                        </p:tav>
                                        <p:tav tm="100000">
                                          <p:val>
                                            <p:strVal val="#ppt_w"/>
                                          </p:val>
                                        </p:tav>
                                      </p:tavLst>
                                    </p:anim>
                                    <p:anim calcmode="lin" valueType="num">
                                      <p:cBhvr>
                                        <p:cTn id="50" dur="1000" fill="hold"/>
                                        <p:tgtEl>
                                          <p:spTgt spid="1027"/>
                                        </p:tgtEl>
                                        <p:attrNameLst>
                                          <p:attrName>ppt_h</p:attrName>
                                        </p:attrNameLst>
                                      </p:cBhvr>
                                      <p:tavLst>
                                        <p:tav tm="0">
                                          <p:val>
                                            <p:fltVal val="0"/>
                                          </p:val>
                                        </p:tav>
                                        <p:tav tm="100000">
                                          <p:val>
                                            <p:strVal val="#ppt_h"/>
                                          </p:val>
                                        </p:tav>
                                      </p:tavLst>
                                    </p:anim>
                                    <p:anim calcmode="lin" valueType="num">
                                      <p:cBhvr>
                                        <p:cTn id="51" dur="1000" fill="hold"/>
                                        <p:tgtEl>
                                          <p:spTgt spid="1027"/>
                                        </p:tgtEl>
                                        <p:attrNameLst>
                                          <p:attrName>style.rotation</p:attrName>
                                        </p:attrNameLst>
                                      </p:cBhvr>
                                      <p:tavLst>
                                        <p:tav tm="0">
                                          <p:val>
                                            <p:fltVal val="90"/>
                                          </p:val>
                                        </p:tav>
                                        <p:tav tm="100000">
                                          <p:val>
                                            <p:fltVal val="0"/>
                                          </p:val>
                                        </p:tav>
                                      </p:tavLst>
                                    </p:anim>
                                    <p:animEffect transition="in" filter="fade">
                                      <p:cBhvr>
                                        <p:cTn id="52" dur="1000"/>
                                        <p:tgtEl>
                                          <p:spTgt spid="1027"/>
                                        </p:tgtEl>
                                      </p:cBhvr>
                                    </p:animEffect>
                                  </p:childTnLst>
                                </p:cTn>
                              </p:par>
                            </p:childTnLst>
                          </p:cTn>
                        </p:par>
                        <p:par>
                          <p:cTn id="53" fill="hold">
                            <p:stCondLst>
                              <p:cond delay="7000"/>
                            </p:stCondLst>
                            <p:childTnLst>
                              <p:par>
                                <p:cTn id="54" presetID="31" presetClass="entr" presetSubtype="0" fill="hold" nodeType="afterEffect">
                                  <p:stCondLst>
                                    <p:cond delay="0"/>
                                  </p:stCondLst>
                                  <p:childTnLst>
                                    <p:set>
                                      <p:cBhvr>
                                        <p:cTn id="55" dur="1" fill="hold">
                                          <p:stCondLst>
                                            <p:cond delay="0"/>
                                          </p:stCondLst>
                                        </p:cTn>
                                        <p:tgtEl>
                                          <p:spTgt spid="1030"/>
                                        </p:tgtEl>
                                        <p:attrNameLst>
                                          <p:attrName>style.visibility</p:attrName>
                                        </p:attrNameLst>
                                      </p:cBhvr>
                                      <p:to>
                                        <p:strVal val="visible"/>
                                      </p:to>
                                    </p:set>
                                    <p:anim calcmode="lin" valueType="num">
                                      <p:cBhvr>
                                        <p:cTn id="56" dur="1000" fill="hold"/>
                                        <p:tgtEl>
                                          <p:spTgt spid="1030"/>
                                        </p:tgtEl>
                                        <p:attrNameLst>
                                          <p:attrName>ppt_w</p:attrName>
                                        </p:attrNameLst>
                                      </p:cBhvr>
                                      <p:tavLst>
                                        <p:tav tm="0">
                                          <p:val>
                                            <p:fltVal val="0"/>
                                          </p:val>
                                        </p:tav>
                                        <p:tav tm="100000">
                                          <p:val>
                                            <p:strVal val="#ppt_w"/>
                                          </p:val>
                                        </p:tav>
                                      </p:tavLst>
                                    </p:anim>
                                    <p:anim calcmode="lin" valueType="num">
                                      <p:cBhvr>
                                        <p:cTn id="57" dur="1000" fill="hold"/>
                                        <p:tgtEl>
                                          <p:spTgt spid="1030"/>
                                        </p:tgtEl>
                                        <p:attrNameLst>
                                          <p:attrName>ppt_h</p:attrName>
                                        </p:attrNameLst>
                                      </p:cBhvr>
                                      <p:tavLst>
                                        <p:tav tm="0">
                                          <p:val>
                                            <p:fltVal val="0"/>
                                          </p:val>
                                        </p:tav>
                                        <p:tav tm="100000">
                                          <p:val>
                                            <p:strVal val="#ppt_h"/>
                                          </p:val>
                                        </p:tav>
                                      </p:tavLst>
                                    </p:anim>
                                    <p:anim calcmode="lin" valueType="num">
                                      <p:cBhvr>
                                        <p:cTn id="58" dur="1000" fill="hold"/>
                                        <p:tgtEl>
                                          <p:spTgt spid="1030"/>
                                        </p:tgtEl>
                                        <p:attrNameLst>
                                          <p:attrName>style.rotation</p:attrName>
                                        </p:attrNameLst>
                                      </p:cBhvr>
                                      <p:tavLst>
                                        <p:tav tm="0">
                                          <p:val>
                                            <p:fltVal val="90"/>
                                          </p:val>
                                        </p:tav>
                                        <p:tav tm="100000">
                                          <p:val>
                                            <p:fltVal val="0"/>
                                          </p:val>
                                        </p:tav>
                                      </p:tavLst>
                                    </p:anim>
                                    <p:animEffect transition="in" filter="fade">
                                      <p:cBhvr>
                                        <p:cTn id="59" dur="1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60" restart="whenNotActive" fill="hold" evtFilter="cancelBubble" nodeType="interactiveSeq">
                <p:stCondLst>
                  <p:cond evt="onClick" delay="0">
                    <p:tgtEl>
                      <p:spTgt spid="1031"/>
                    </p:tgtEl>
                  </p:cond>
                </p:stCondLst>
                <p:endSync evt="end" delay="0">
                  <p:rtn val="all"/>
                </p:endSync>
                <p:childTnLst>
                  <p:par>
                    <p:cTn id="61" fill="hold">
                      <p:stCondLst>
                        <p:cond delay="0"/>
                      </p:stCondLst>
                      <p:childTnLst>
                        <p:par>
                          <p:cTn id="62" fill="hold">
                            <p:stCondLst>
                              <p:cond delay="0"/>
                            </p:stCondLst>
                            <p:childTnLst>
                              <p:par>
                                <p:cTn id="63" presetID="16" presetClass="entr" presetSubtype="21" fill="hold" grpId="0" nodeType="clickEffect">
                                  <p:stCondLst>
                                    <p:cond delay="0"/>
                                  </p:stCondLst>
                                  <p:childTnLst>
                                    <p:set>
                                      <p:cBhvr>
                                        <p:cTn id="64" dur="1" fill="hold">
                                          <p:stCondLst>
                                            <p:cond delay="0"/>
                                          </p:stCondLst>
                                        </p:cTn>
                                        <p:tgtEl>
                                          <p:spTgt spid="25"/>
                                        </p:tgtEl>
                                        <p:attrNameLst>
                                          <p:attrName>style.visibility</p:attrName>
                                        </p:attrNameLst>
                                      </p:cBhvr>
                                      <p:to>
                                        <p:strVal val="visible"/>
                                      </p:to>
                                    </p:set>
                                    <p:animEffect transition="in" filter="barn(inVertical)">
                                      <p:cBhvr>
                                        <p:cTn id="65" dur="500"/>
                                        <p:tgtEl>
                                          <p:spTgt spid="25"/>
                                        </p:tgtEl>
                                      </p:cBhvr>
                                    </p:animEffect>
                                  </p:childTnLst>
                                </p:cTn>
                              </p:par>
                            </p:childTnLst>
                          </p:cTn>
                        </p:par>
                      </p:childTnLst>
                    </p:cTn>
                  </p:par>
                </p:childTnLst>
              </p:cTn>
              <p:nextCondLst>
                <p:cond evt="onClick" delay="0">
                  <p:tgtEl>
                    <p:spTgt spid="1031"/>
                  </p:tgtEl>
                </p:cond>
              </p:nextCondLst>
            </p:seq>
            <p:seq concurrent="1" nextAc="seek">
              <p:cTn id="66" restart="whenNotActive" fill="hold" evtFilter="cancelBubble" nodeType="interactiveSeq">
                <p:stCondLst>
                  <p:cond evt="onClick" delay="0">
                    <p:tgtEl>
                      <p:spTgt spid="1026"/>
                    </p:tgtEl>
                  </p:cond>
                </p:stCondLst>
                <p:endSync evt="end" delay="0">
                  <p:rtn val="all"/>
                </p:endSync>
                <p:childTnLst>
                  <p:par>
                    <p:cTn id="67" fill="hold">
                      <p:stCondLst>
                        <p:cond delay="0"/>
                      </p:stCondLst>
                      <p:childTnLst>
                        <p:par>
                          <p:cTn id="68" fill="hold">
                            <p:stCondLst>
                              <p:cond delay="0"/>
                            </p:stCondLst>
                            <p:childTnLst>
                              <p:par>
                                <p:cTn id="69" presetID="16" presetClass="entr" presetSubtype="21" fill="hold" grpId="0" nodeType="clickEffect">
                                  <p:stCondLst>
                                    <p:cond delay="0"/>
                                  </p:stCondLst>
                                  <p:childTnLst>
                                    <p:set>
                                      <p:cBhvr>
                                        <p:cTn id="70" dur="1" fill="hold">
                                          <p:stCondLst>
                                            <p:cond delay="0"/>
                                          </p:stCondLst>
                                        </p:cTn>
                                        <p:tgtEl>
                                          <p:spTgt spid="29"/>
                                        </p:tgtEl>
                                        <p:attrNameLst>
                                          <p:attrName>style.visibility</p:attrName>
                                        </p:attrNameLst>
                                      </p:cBhvr>
                                      <p:to>
                                        <p:strVal val="visible"/>
                                      </p:to>
                                    </p:set>
                                    <p:animEffect transition="in" filter="barn(inVertical)">
                                      <p:cBhvr>
                                        <p:cTn id="71" dur="500"/>
                                        <p:tgtEl>
                                          <p:spTgt spid="29"/>
                                        </p:tgtEl>
                                      </p:cBhvr>
                                    </p:animEffect>
                                  </p:childTnLst>
                                </p:cTn>
                              </p:par>
                            </p:childTnLst>
                          </p:cTn>
                        </p:par>
                      </p:childTnLst>
                    </p:cTn>
                  </p:par>
                </p:childTnLst>
              </p:cTn>
              <p:nextCondLst>
                <p:cond evt="onClick" delay="0">
                  <p:tgtEl>
                    <p:spTgt spid="1026"/>
                  </p:tgtEl>
                </p:cond>
              </p:nextCondLst>
            </p:seq>
            <p:seq concurrent="1" nextAc="seek">
              <p:cTn id="72" restart="whenNotActive" fill="hold" evtFilter="cancelBubble" nodeType="interactiveSeq">
                <p:stCondLst>
                  <p:cond evt="onClick" delay="0">
                    <p:tgtEl>
                      <p:spTgt spid="1028"/>
                    </p:tgtEl>
                  </p:cond>
                </p:stCondLst>
                <p:endSync evt="end" delay="0">
                  <p:rtn val="all"/>
                </p:endSync>
                <p:childTnLst>
                  <p:par>
                    <p:cTn id="73" fill="hold">
                      <p:stCondLst>
                        <p:cond delay="0"/>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barn(inVertical)">
                                      <p:cBhvr>
                                        <p:cTn id="77" dur="500"/>
                                        <p:tgtEl>
                                          <p:spTgt spid="27"/>
                                        </p:tgtEl>
                                      </p:cBhvr>
                                    </p:animEffect>
                                  </p:childTnLst>
                                </p:cTn>
                              </p:par>
                            </p:childTnLst>
                          </p:cTn>
                        </p:par>
                      </p:childTnLst>
                    </p:cTn>
                  </p:par>
                </p:childTnLst>
              </p:cTn>
              <p:nextCondLst>
                <p:cond evt="onClick" delay="0">
                  <p:tgtEl>
                    <p:spTgt spid="1028"/>
                  </p:tgtEl>
                </p:cond>
              </p:nextCondLst>
            </p:seq>
            <p:seq concurrent="1" nextAc="seek">
              <p:cTn id="78" restart="whenNotActive" fill="hold" evtFilter="cancelBubble" nodeType="interactiveSeq">
                <p:stCondLst>
                  <p:cond evt="onClick" delay="0">
                    <p:tgtEl>
                      <p:spTgt spid="1032"/>
                    </p:tgtEl>
                  </p:cond>
                </p:stCondLst>
                <p:endSync evt="end" delay="0">
                  <p:rtn val="all"/>
                </p:endSync>
                <p:childTnLst>
                  <p:par>
                    <p:cTn id="79" fill="hold">
                      <p:stCondLst>
                        <p:cond delay="0"/>
                      </p:stCondLst>
                      <p:childTnLst>
                        <p:par>
                          <p:cTn id="80" fill="hold">
                            <p:stCondLst>
                              <p:cond delay="0"/>
                            </p:stCondLst>
                            <p:childTnLst>
                              <p:par>
                                <p:cTn id="81" presetID="16" presetClass="entr" presetSubtype="21" fill="hold" grpId="0" nodeType="clickEffect">
                                  <p:stCondLst>
                                    <p:cond delay="0"/>
                                  </p:stCondLst>
                                  <p:childTnLst>
                                    <p:set>
                                      <p:cBhvr>
                                        <p:cTn id="82" dur="1" fill="hold">
                                          <p:stCondLst>
                                            <p:cond delay="0"/>
                                          </p:stCondLst>
                                        </p:cTn>
                                        <p:tgtEl>
                                          <p:spTgt spid="4"/>
                                        </p:tgtEl>
                                        <p:attrNameLst>
                                          <p:attrName>style.visibility</p:attrName>
                                        </p:attrNameLst>
                                      </p:cBhvr>
                                      <p:to>
                                        <p:strVal val="visible"/>
                                      </p:to>
                                    </p:set>
                                    <p:animEffect transition="in" filter="barn(inVertical)">
                                      <p:cBhvr>
                                        <p:cTn id="83" dur="500"/>
                                        <p:tgtEl>
                                          <p:spTgt spid="4"/>
                                        </p:tgtEl>
                                      </p:cBhvr>
                                    </p:animEffect>
                                  </p:childTnLst>
                                </p:cTn>
                              </p:par>
                            </p:childTnLst>
                          </p:cTn>
                        </p:par>
                      </p:childTnLst>
                    </p:cTn>
                  </p:par>
                </p:childTnLst>
              </p:cTn>
              <p:nextCondLst>
                <p:cond evt="onClick" delay="0">
                  <p:tgtEl>
                    <p:spTgt spid="1032"/>
                  </p:tgtEl>
                </p:cond>
              </p:nextCondLst>
            </p:seq>
            <p:seq concurrent="1" nextAc="seek">
              <p:cTn id="84" restart="whenNotActive" fill="hold" evtFilter="cancelBubble" nodeType="interactiveSeq">
                <p:stCondLst>
                  <p:cond evt="onClick" delay="0">
                    <p:tgtEl>
                      <p:spTgt spid="1033"/>
                    </p:tgtEl>
                  </p:cond>
                </p:stCondLst>
                <p:endSync evt="end" delay="0">
                  <p:rtn val="all"/>
                </p:endSync>
                <p:childTnLst>
                  <p:par>
                    <p:cTn id="85" fill="hold">
                      <p:stCondLst>
                        <p:cond delay="0"/>
                      </p:stCondLst>
                      <p:childTnLst>
                        <p:par>
                          <p:cTn id="86" fill="hold">
                            <p:stCondLst>
                              <p:cond delay="0"/>
                            </p:stCondLst>
                            <p:childTnLst>
                              <p:par>
                                <p:cTn id="87" presetID="16" presetClass="entr" presetSubtype="21" fill="hold" grpId="0" nodeType="clickEffect">
                                  <p:stCondLst>
                                    <p:cond delay="0"/>
                                  </p:stCondLst>
                                  <p:childTnLst>
                                    <p:set>
                                      <p:cBhvr>
                                        <p:cTn id="88" dur="1" fill="hold">
                                          <p:stCondLst>
                                            <p:cond delay="0"/>
                                          </p:stCondLst>
                                        </p:cTn>
                                        <p:tgtEl>
                                          <p:spTgt spid="18"/>
                                        </p:tgtEl>
                                        <p:attrNameLst>
                                          <p:attrName>style.visibility</p:attrName>
                                        </p:attrNameLst>
                                      </p:cBhvr>
                                      <p:to>
                                        <p:strVal val="visible"/>
                                      </p:to>
                                    </p:set>
                                    <p:animEffect transition="in" filter="barn(inVertical)">
                                      <p:cBhvr>
                                        <p:cTn id="89" dur="500"/>
                                        <p:tgtEl>
                                          <p:spTgt spid="18"/>
                                        </p:tgtEl>
                                      </p:cBhvr>
                                    </p:animEffect>
                                  </p:childTnLst>
                                </p:cTn>
                              </p:par>
                            </p:childTnLst>
                          </p:cTn>
                        </p:par>
                      </p:childTnLst>
                    </p:cTn>
                  </p:par>
                </p:childTnLst>
              </p:cTn>
              <p:nextCondLst>
                <p:cond evt="onClick" delay="0">
                  <p:tgtEl>
                    <p:spTgt spid="1033"/>
                  </p:tgtEl>
                </p:cond>
              </p:nextCondLst>
            </p:seq>
            <p:seq concurrent="1" nextAc="seek">
              <p:cTn id="90" restart="whenNotActive" fill="hold" evtFilter="cancelBubble" nodeType="interactiveSeq">
                <p:stCondLst>
                  <p:cond evt="onClick" delay="0">
                    <p:tgtEl>
                      <p:spTgt spid="1034"/>
                    </p:tgtEl>
                  </p:cond>
                </p:stCondLst>
                <p:endSync evt="end" delay="0">
                  <p:rtn val="all"/>
                </p:endSync>
                <p:childTnLst>
                  <p:par>
                    <p:cTn id="91" fill="hold">
                      <p:stCondLst>
                        <p:cond delay="0"/>
                      </p:stCondLst>
                      <p:childTnLst>
                        <p:par>
                          <p:cTn id="92" fill="hold">
                            <p:stCondLst>
                              <p:cond delay="0"/>
                            </p:stCondLst>
                            <p:childTnLst>
                              <p:par>
                                <p:cTn id="93" presetID="16" presetClass="entr" presetSubtype="21" fill="hold" grpId="0" nodeType="clickEffect">
                                  <p:stCondLst>
                                    <p:cond delay="0"/>
                                  </p:stCondLst>
                                  <p:childTnLst>
                                    <p:set>
                                      <p:cBhvr>
                                        <p:cTn id="94" dur="1" fill="hold">
                                          <p:stCondLst>
                                            <p:cond delay="0"/>
                                          </p:stCondLst>
                                        </p:cTn>
                                        <p:tgtEl>
                                          <p:spTgt spid="17"/>
                                        </p:tgtEl>
                                        <p:attrNameLst>
                                          <p:attrName>style.visibility</p:attrName>
                                        </p:attrNameLst>
                                      </p:cBhvr>
                                      <p:to>
                                        <p:strVal val="visible"/>
                                      </p:to>
                                    </p:set>
                                    <p:animEffect transition="in" filter="barn(inVertical)">
                                      <p:cBhvr>
                                        <p:cTn id="95" dur="500"/>
                                        <p:tgtEl>
                                          <p:spTgt spid="17"/>
                                        </p:tgtEl>
                                      </p:cBhvr>
                                    </p:animEffect>
                                  </p:childTnLst>
                                </p:cTn>
                              </p:par>
                            </p:childTnLst>
                          </p:cTn>
                        </p:par>
                      </p:childTnLst>
                    </p:cTn>
                  </p:par>
                </p:childTnLst>
              </p:cTn>
              <p:nextCondLst>
                <p:cond evt="onClick" delay="0">
                  <p:tgtEl>
                    <p:spTgt spid="1034"/>
                  </p:tgtEl>
                </p:cond>
              </p:nextCondLst>
            </p:seq>
            <p:seq concurrent="1" nextAc="seek">
              <p:cTn id="96" restart="whenNotActive" fill="hold" evtFilter="cancelBubble" nodeType="interactiveSeq">
                <p:stCondLst>
                  <p:cond evt="onClick" delay="0">
                    <p:tgtEl>
                      <p:spTgt spid="1027"/>
                    </p:tgtEl>
                  </p:cond>
                </p:stCondLst>
                <p:endSync evt="end" delay="0">
                  <p:rtn val="all"/>
                </p:endSync>
                <p:childTnLst>
                  <p:par>
                    <p:cTn id="97" fill="hold">
                      <p:stCondLst>
                        <p:cond delay="0"/>
                      </p:stCondLst>
                      <p:childTnLst>
                        <p:par>
                          <p:cTn id="98" fill="hold">
                            <p:stCondLst>
                              <p:cond delay="0"/>
                            </p:stCondLst>
                            <p:childTnLst>
                              <p:par>
                                <p:cTn id="99" presetID="16" presetClass="entr" presetSubtype="21" fill="hold" grpId="0" nodeType="clickEffect">
                                  <p:stCondLst>
                                    <p:cond delay="0"/>
                                  </p:stCondLst>
                                  <p:childTnLst>
                                    <p:set>
                                      <p:cBhvr>
                                        <p:cTn id="100" dur="1" fill="hold">
                                          <p:stCondLst>
                                            <p:cond delay="0"/>
                                          </p:stCondLst>
                                        </p:cTn>
                                        <p:tgtEl>
                                          <p:spTgt spid="26"/>
                                        </p:tgtEl>
                                        <p:attrNameLst>
                                          <p:attrName>style.visibility</p:attrName>
                                        </p:attrNameLst>
                                      </p:cBhvr>
                                      <p:to>
                                        <p:strVal val="visible"/>
                                      </p:to>
                                    </p:set>
                                    <p:animEffect transition="in" filter="barn(inVertical)">
                                      <p:cBhvr>
                                        <p:cTn id="101" dur="500"/>
                                        <p:tgtEl>
                                          <p:spTgt spid="26"/>
                                        </p:tgtEl>
                                      </p:cBhvr>
                                    </p:animEffect>
                                  </p:childTnLst>
                                </p:cTn>
                              </p:par>
                            </p:childTnLst>
                          </p:cTn>
                        </p:par>
                      </p:childTnLst>
                    </p:cTn>
                  </p:par>
                </p:childTnLst>
              </p:cTn>
              <p:nextCondLst>
                <p:cond evt="onClick" delay="0">
                  <p:tgtEl>
                    <p:spTgt spid="1027"/>
                  </p:tgtEl>
                </p:cond>
              </p:nextCondLst>
            </p:seq>
            <p:seq concurrent="1" nextAc="seek">
              <p:cTn id="102" restart="whenNotActive" fill="hold" evtFilter="cancelBubble" nodeType="interactiveSeq">
                <p:stCondLst>
                  <p:cond evt="onClick" delay="0">
                    <p:tgtEl>
                      <p:spTgt spid="1030"/>
                    </p:tgtEl>
                  </p:cond>
                </p:stCondLst>
                <p:endSync evt="end" delay="0">
                  <p:rtn val="all"/>
                </p:endSync>
                <p:childTnLst>
                  <p:par>
                    <p:cTn id="103" fill="hold">
                      <p:stCondLst>
                        <p:cond delay="0"/>
                      </p:stCondLst>
                      <p:childTnLst>
                        <p:par>
                          <p:cTn id="104" fill="hold">
                            <p:stCondLst>
                              <p:cond delay="0"/>
                            </p:stCondLst>
                            <p:childTnLst>
                              <p:par>
                                <p:cTn id="105" presetID="16" presetClass="entr" presetSubtype="21" fill="hold" grpId="0" nodeType="clickEffect">
                                  <p:stCondLst>
                                    <p:cond delay="0"/>
                                  </p:stCondLst>
                                  <p:childTnLst>
                                    <p:set>
                                      <p:cBhvr>
                                        <p:cTn id="106" dur="1" fill="hold">
                                          <p:stCondLst>
                                            <p:cond delay="0"/>
                                          </p:stCondLst>
                                        </p:cTn>
                                        <p:tgtEl>
                                          <p:spTgt spid="28"/>
                                        </p:tgtEl>
                                        <p:attrNameLst>
                                          <p:attrName>style.visibility</p:attrName>
                                        </p:attrNameLst>
                                      </p:cBhvr>
                                      <p:to>
                                        <p:strVal val="visible"/>
                                      </p:to>
                                    </p:set>
                                    <p:animEffect transition="in" filter="barn(inVertical)">
                                      <p:cBhvr>
                                        <p:cTn id="107" dur="500"/>
                                        <p:tgtEl>
                                          <p:spTgt spid="28"/>
                                        </p:tgtEl>
                                      </p:cBhvr>
                                    </p:animEffect>
                                  </p:childTnLst>
                                </p:cTn>
                              </p:par>
                            </p:childTnLst>
                          </p:cTn>
                        </p:par>
                      </p:childTnLst>
                    </p:cTn>
                  </p:par>
                </p:childTnLst>
              </p:cTn>
              <p:nextCondLst>
                <p:cond evt="onClick" delay="0">
                  <p:tgtEl>
                    <p:spTgt spid="1030"/>
                  </p:tgtEl>
                </p:cond>
              </p:nextCondLst>
            </p:seq>
          </p:childTnLst>
        </p:cTn>
      </p:par>
    </p:tnLst>
    <p:bldLst>
      <p:bldP spid="25" grpId="0"/>
      <p:bldP spid="26" grpId="0"/>
      <p:bldP spid="27" grpId="0"/>
      <p:bldP spid="28" grpId="0"/>
      <p:bldP spid="29" grpId="0"/>
      <p:bldP spid="17" grpId="0"/>
      <p:bldP spid="18"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116632"/>
            <a:ext cx="8229600" cy="1143000"/>
          </a:xfrm>
        </p:spPr>
        <p:txBody>
          <a:bodyPr>
            <a:normAutofit/>
          </a:bodyPr>
          <a:lstStyle/>
          <a:p>
            <a:pPr algn="l"/>
            <a:r>
              <a:rPr lang="cs-CZ" sz="2400" dirty="0" err="1" smtClean="0">
                <a:latin typeface="Broadway" pitchFamily="82" charset="0"/>
              </a:rPr>
              <a:t>When</a:t>
            </a:r>
            <a:r>
              <a:rPr lang="cs-CZ" sz="2400" dirty="0" smtClean="0">
                <a:latin typeface="Broadway" pitchFamily="82" charset="0"/>
              </a:rPr>
              <a:t> </a:t>
            </a:r>
            <a:r>
              <a:rPr lang="cs-CZ" sz="2400" dirty="0" err="1" smtClean="0">
                <a:latin typeface="Broadway" pitchFamily="82" charset="0"/>
              </a:rPr>
              <a:t>you</a:t>
            </a:r>
            <a:r>
              <a:rPr lang="cs-CZ" sz="2400" dirty="0" smtClean="0">
                <a:latin typeface="Broadway" pitchFamily="82" charset="0"/>
              </a:rPr>
              <a:t> </a:t>
            </a:r>
            <a:r>
              <a:rPr lang="cs-CZ" sz="2400" dirty="0" err="1" smtClean="0">
                <a:latin typeface="Broadway" pitchFamily="82" charset="0"/>
              </a:rPr>
              <a:t>often</a:t>
            </a:r>
            <a:r>
              <a:rPr lang="cs-CZ" sz="2400" dirty="0" smtClean="0">
                <a:latin typeface="Broadway" pitchFamily="82" charset="0"/>
              </a:rPr>
              <a:t> </a:t>
            </a:r>
            <a:r>
              <a:rPr lang="cs-CZ" sz="2400" dirty="0" err="1" smtClean="0">
                <a:latin typeface="Broadway" pitchFamily="82" charset="0"/>
              </a:rPr>
              <a:t>stay</a:t>
            </a:r>
            <a:r>
              <a:rPr lang="cs-CZ" sz="2400" dirty="0" smtClean="0">
                <a:latin typeface="Broadway" pitchFamily="82" charset="0"/>
              </a:rPr>
              <a:t> </a:t>
            </a:r>
            <a:r>
              <a:rPr lang="cs-CZ" sz="2400" dirty="0" err="1" smtClean="0">
                <a:latin typeface="Broadway" pitchFamily="82" charset="0"/>
              </a:rPr>
              <a:t>at</a:t>
            </a:r>
            <a:r>
              <a:rPr lang="cs-CZ" sz="2400" dirty="0" smtClean="0">
                <a:latin typeface="Broadway" pitchFamily="82" charset="0"/>
              </a:rPr>
              <a:t> a </a:t>
            </a:r>
            <a:r>
              <a:rPr lang="cs-CZ" sz="2400" dirty="0" smtClean="0">
                <a:latin typeface="Broadway" pitchFamily="82" charset="0"/>
              </a:rPr>
              <a:t>hotel, </a:t>
            </a:r>
            <a:r>
              <a:rPr lang="cs-CZ" sz="2400" dirty="0" err="1">
                <a:latin typeface="Broadway" pitchFamily="82" charset="0"/>
              </a:rPr>
              <a:t>c</a:t>
            </a:r>
            <a:r>
              <a:rPr lang="cs-CZ" sz="2400" dirty="0" err="1" smtClean="0">
                <a:latin typeface="Broadway" pitchFamily="82" charset="0"/>
              </a:rPr>
              <a:t>an</a:t>
            </a:r>
            <a:r>
              <a:rPr lang="cs-CZ" sz="2400" dirty="0" smtClean="0">
                <a:latin typeface="Broadway" pitchFamily="82" charset="0"/>
              </a:rPr>
              <a:t> </a:t>
            </a:r>
            <a:r>
              <a:rPr lang="cs-CZ" sz="2400" dirty="0" err="1" smtClean="0">
                <a:latin typeface="Broadway" pitchFamily="82" charset="0"/>
              </a:rPr>
              <a:t>you</a:t>
            </a:r>
            <a:r>
              <a:rPr lang="cs-CZ" sz="2400" dirty="0" smtClean="0">
                <a:latin typeface="Broadway" pitchFamily="82" charset="0"/>
              </a:rPr>
              <a:t> </a:t>
            </a:r>
            <a:r>
              <a:rPr lang="cs-CZ" sz="2400" dirty="0" err="1" smtClean="0">
                <a:latin typeface="Broadway" pitchFamily="82" charset="0"/>
              </a:rPr>
              <a:t>translate</a:t>
            </a:r>
            <a:r>
              <a:rPr lang="cs-CZ" sz="2400" dirty="0" smtClean="0">
                <a:latin typeface="Broadway" pitchFamily="82" charset="0"/>
              </a:rPr>
              <a:t> these </a:t>
            </a:r>
            <a:r>
              <a:rPr lang="cs-CZ" sz="2400" dirty="0" err="1" smtClean="0">
                <a:latin typeface="Broadway" pitchFamily="82" charset="0"/>
              </a:rPr>
              <a:t>signs</a:t>
            </a:r>
            <a:r>
              <a:rPr lang="cs-CZ" sz="2400" dirty="0" smtClean="0">
                <a:latin typeface="Broadway" pitchFamily="82" charset="0"/>
              </a:rPr>
              <a:t>, </a:t>
            </a:r>
            <a:r>
              <a:rPr lang="cs-CZ" sz="2400" dirty="0" err="1" smtClean="0">
                <a:latin typeface="Broadway" pitchFamily="82" charset="0"/>
              </a:rPr>
              <a:t>you</a:t>
            </a:r>
            <a:r>
              <a:rPr lang="cs-CZ" sz="2400" dirty="0" smtClean="0">
                <a:latin typeface="Broadway" pitchFamily="82" charset="0"/>
              </a:rPr>
              <a:t> </a:t>
            </a:r>
            <a:r>
              <a:rPr lang="cs-CZ" sz="2400" dirty="0" err="1" smtClean="0">
                <a:latin typeface="Broadway" pitchFamily="82" charset="0"/>
              </a:rPr>
              <a:t>can</a:t>
            </a:r>
            <a:r>
              <a:rPr lang="cs-CZ" sz="2400" dirty="0" smtClean="0">
                <a:latin typeface="Broadway" pitchFamily="82" charset="0"/>
              </a:rPr>
              <a:t> </a:t>
            </a:r>
            <a:r>
              <a:rPr lang="cs-CZ" sz="2400" dirty="0" err="1" smtClean="0">
                <a:latin typeface="Broadway" pitchFamily="82" charset="0"/>
              </a:rPr>
              <a:t>see</a:t>
            </a:r>
            <a:r>
              <a:rPr lang="cs-CZ" sz="2400" dirty="0" smtClean="0">
                <a:latin typeface="Broadway" pitchFamily="82" charset="0"/>
              </a:rPr>
              <a:t> </a:t>
            </a:r>
            <a:r>
              <a:rPr lang="cs-CZ" sz="2400" dirty="0" err="1" smtClean="0">
                <a:latin typeface="Broadway" pitchFamily="82" charset="0"/>
              </a:rPr>
              <a:t>there</a:t>
            </a:r>
            <a:r>
              <a:rPr lang="cs-CZ" sz="2400" dirty="0" smtClean="0">
                <a:latin typeface="Broadway" pitchFamily="82" charset="0"/>
              </a:rPr>
              <a:t>? </a:t>
            </a:r>
            <a:endParaRPr lang="cs-CZ" sz="2400" dirty="0">
              <a:latin typeface="Broadway" pitchFamily="82"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7905" y="1809382"/>
            <a:ext cx="1933575"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5779" y="4288904"/>
            <a:ext cx="2438400" cy="187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059" y="2469629"/>
            <a:ext cx="2514600" cy="181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5013176"/>
            <a:ext cx="2059614" cy="13617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9178" y="2314453"/>
            <a:ext cx="19050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1595853" y="1205095"/>
            <a:ext cx="150086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3300305" y="4533579"/>
            <a:ext cx="1781175" cy="178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5338388" y="1226233"/>
            <a:ext cx="1799781" cy="238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8548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childTnLst>
                                    <p:set>
                                      <p:cBhvr>
                                        <p:cTn id="12" dur="1" fill="hold">
                                          <p:stCondLst>
                                            <p:cond delay="0"/>
                                          </p:stCondLst>
                                        </p:cTn>
                                        <p:tgtEl>
                                          <p:spTgt spid="1027"/>
                                        </p:tgtEl>
                                        <p:attrNameLst>
                                          <p:attrName>style.visibility</p:attrName>
                                        </p:attrNameLst>
                                      </p:cBhvr>
                                      <p:to>
                                        <p:strVal val="visible"/>
                                      </p:to>
                                    </p:set>
                                    <p:animEffect transition="in" filter="fade">
                                      <p:cBhvr>
                                        <p:cTn id="13" dur="1000"/>
                                        <p:tgtEl>
                                          <p:spTgt spid="1027"/>
                                        </p:tgtEl>
                                      </p:cBhvr>
                                    </p:animEffect>
                                    <p:anim calcmode="lin" valueType="num">
                                      <p:cBhvr>
                                        <p:cTn id="14" dur="1000" fill="hold"/>
                                        <p:tgtEl>
                                          <p:spTgt spid="1027"/>
                                        </p:tgtEl>
                                        <p:attrNameLst>
                                          <p:attrName>ppt_x</p:attrName>
                                        </p:attrNameLst>
                                      </p:cBhvr>
                                      <p:tavLst>
                                        <p:tav tm="0">
                                          <p:val>
                                            <p:strVal val="#ppt_x"/>
                                          </p:val>
                                        </p:tav>
                                        <p:tav tm="100000">
                                          <p:val>
                                            <p:strVal val="#ppt_x"/>
                                          </p:val>
                                        </p:tav>
                                      </p:tavLst>
                                    </p:anim>
                                    <p:anim calcmode="lin" valueType="num">
                                      <p:cBhvr>
                                        <p:cTn id="15" dur="1000" fill="hold"/>
                                        <p:tgtEl>
                                          <p:spTgt spid="102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2" presetClass="entr" presetSubtype="2" fill="hold" nodeType="afterEffect">
                                  <p:stCondLst>
                                    <p:cond delay="0"/>
                                  </p:stCondLst>
                                  <p:childTnLst>
                                    <p:set>
                                      <p:cBhvr>
                                        <p:cTn id="18" dur="1" fill="hold">
                                          <p:stCondLst>
                                            <p:cond delay="0"/>
                                          </p:stCondLst>
                                        </p:cTn>
                                        <p:tgtEl>
                                          <p:spTgt spid="1028"/>
                                        </p:tgtEl>
                                        <p:attrNameLst>
                                          <p:attrName>style.visibility</p:attrName>
                                        </p:attrNameLst>
                                      </p:cBhvr>
                                      <p:to>
                                        <p:strVal val="visible"/>
                                      </p:to>
                                    </p:set>
                                    <p:anim calcmode="lin" valueType="num">
                                      <p:cBhvr additive="base">
                                        <p:cTn id="19" dur="500" fill="hold"/>
                                        <p:tgtEl>
                                          <p:spTgt spid="1028"/>
                                        </p:tgtEl>
                                        <p:attrNameLst>
                                          <p:attrName>ppt_x</p:attrName>
                                        </p:attrNameLst>
                                      </p:cBhvr>
                                      <p:tavLst>
                                        <p:tav tm="0">
                                          <p:val>
                                            <p:strVal val="1+#ppt_w/2"/>
                                          </p:val>
                                        </p:tav>
                                        <p:tav tm="100000">
                                          <p:val>
                                            <p:strVal val="#ppt_x"/>
                                          </p:val>
                                        </p:tav>
                                      </p:tavLst>
                                    </p:anim>
                                    <p:anim calcmode="lin" valueType="num">
                                      <p:cBhvr additive="base">
                                        <p:cTn id="20" dur="500" fill="hold"/>
                                        <p:tgtEl>
                                          <p:spTgt spid="1028"/>
                                        </p:tgtEl>
                                        <p:attrNameLst>
                                          <p:attrName>ppt_y</p:attrName>
                                        </p:attrNameLst>
                                      </p:cBhvr>
                                      <p:tavLst>
                                        <p:tav tm="0">
                                          <p:val>
                                            <p:strVal val="#ppt_y"/>
                                          </p:val>
                                        </p:tav>
                                        <p:tav tm="100000">
                                          <p:val>
                                            <p:strVal val="#ppt_y"/>
                                          </p:val>
                                        </p:tav>
                                      </p:tavLst>
                                    </p:anim>
                                  </p:childTnLst>
                                </p:cTn>
                              </p:par>
                            </p:childTnLst>
                          </p:cTn>
                        </p:par>
                        <p:par>
                          <p:cTn id="21" fill="hold">
                            <p:stCondLst>
                              <p:cond delay="2500"/>
                            </p:stCondLst>
                            <p:childTnLst>
                              <p:par>
                                <p:cTn id="22" presetID="2" presetClass="entr" presetSubtype="9" fill="hold" nodeType="afterEffect">
                                  <p:stCondLst>
                                    <p:cond delay="0"/>
                                  </p:stCondLst>
                                  <p:childTnLst>
                                    <p:set>
                                      <p:cBhvr>
                                        <p:cTn id="23" dur="1" fill="hold">
                                          <p:stCondLst>
                                            <p:cond delay="0"/>
                                          </p:stCondLst>
                                        </p:cTn>
                                        <p:tgtEl>
                                          <p:spTgt spid="1034"/>
                                        </p:tgtEl>
                                        <p:attrNameLst>
                                          <p:attrName>style.visibility</p:attrName>
                                        </p:attrNameLst>
                                      </p:cBhvr>
                                      <p:to>
                                        <p:strVal val="visible"/>
                                      </p:to>
                                    </p:set>
                                    <p:anim calcmode="lin" valueType="num">
                                      <p:cBhvr additive="base">
                                        <p:cTn id="24" dur="500" fill="hold"/>
                                        <p:tgtEl>
                                          <p:spTgt spid="1034"/>
                                        </p:tgtEl>
                                        <p:attrNameLst>
                                          <p:attrName>ppt_x</p:attrName>
                                        </p:attrNameLst>
                                      </p:cBhvr>
                                      <p:tavLst>
                                        <p:tav tm="0">
                                          <p:val>
                                            <p:strVal val="0-#ppt_w/2"/>
                                          </p:val>
                                        </p:tav>
                                        <p:tav tm="100000">
                                          <p:val>
                                            <p:strVal val="#ppt_x"/>
                                          </p:val>
                                        </p:tav>
                                      </p:tavLst>
                                    </p:anim>
                                    <p:anim calcmode="lin" valueType="num">
                                      <p:cBhvr additive="base">
                                        <p:cTn id="25" dur="500" fill="hold"/>
                                        <p:tgtEl>
                                          <p:spTgt spid="1034"/>
                                        </p:tgtEl>
                                        <p:attrNameLst>
                                          <p:attrName>ppt_y</p:attrName>
                                        </p:attrNameLst>
                                      </p:cBhvr>
                                      <p:tavLst>
                                        <p:tav tm="0">
                                          <p:val>
                                            <p:strVal val="0-#ppt_h/2"/>
                                          </p:val>
                                        </p:tav>
                                        <p:tav tm="100000">
                                          <p:val>
                                            <p:strVal val="#ppt_y"/>
                                          </p:val>
                                        </p:tav>
                                      </p:tavLst>
                                    </p:anim>
                                  </p:childTnLst>
                                </p:cTn>
                              </p:par>
                            </p:childTnLst>
                          </p:cTn>
                        </p:par>
                        <p:par>
                          <p:cTn id="26" fill="hold">
                            <p:stCondLst>
                              <p:cond delay="3000"/>
                            </p:stCondLst>
                            <p:childTnLst>
                              <p:par>
                                <p:cTn id="27" presetID="2" presetClass="entr" presetSubtype="8" fill="hold" nodeType="afterEffect">
                                  <p:stCondLst>
                                    <p:cond delay="0"/>
                                  </p:stCondLst>
                                  <p:childTnLst>
                                    <p:set>
                                      <p:cBhvr>
                                        <p:cTn id="28" dur="1" fill="hold">
                                          <p:stCondLst>
                                            <p:cond delay="0"/>
                                          </p:stCondLst>
                                        </p:cTn>
                                        <p:tgtEl>
                                          <p:spTgt spid="1030"/>
                                        </p:tgtEl>
                                        <p:attrNameLst>
                                          <p:attrName>style.visibility</p:attrName>
                                        </p:attrNameLst>
                                      </p:cBhvr>
                                      <p:to>
                                        <p:strVal val="visible"/>
                                      </p:to>
                                    </p:set>
                                    <p:anim calcmode="lin" valueType="num">
                                      <p:cBhvr additive="base">
                                        <p:cTn id="29" dur="500" fill="hold"/>
                                        <p:tgtEl>
                                          <p:spTgt spid="1030"/>
                                        </p:tgtEl>
                                        <p:attrNameLst>
                                          <p:attrName>ppt_x</p:attrName>
                                        </p:attrNameLst>
                                      </p:cBhvr>
                                      <p:tavLst>
                                        <p:tav tm="0">
                                          <p:val>
                                            <p:strVal val="0-#ppt_w/2"/>
                                          </p:val>
                                        </p:tav>
                                        <p:tav tm="100000">
                                          <p:val>
                                            <p:strVal val="#ppt_x"/>
                                          </p:val>
                                        </p:tav>
                                      </p:tavLst>
                                    </p:anim>
                                    <p:anim calcmode="lin" valueType="num">
                                      <p:cBhvr additive="base">
                                        <p:cTn id="30" dur="500" fill="hold"/>
                                        <p:tgtEl>
                                          <p:spTgt spid="1030"/>
                                        </p:tgtEl>
                                        <p:attrNameLst>
                                          <p:attrName>ppt_y</p:attrName>
                                        </p:attrNameLst>
                                      </p:cBhvr>
                                      <p:tavLst>
                                        <p:tav tm="0">
                                          <p:val>
                                            <p:strVal val="#ppt_y"/>
                                          </p:val>
                                        </p:tav>
                                        <p:tav tm="100000">
                                          <p:val>
                                            <p:strVal val="#ppt_y"/>
                                          </p:val>
                                        </p:tav>
                                      </p:tavLst>
                                    </p:anim>
                                  </p:childTnLst>
                                </p:cTn>
                              </p:par>
                            </p:childTnLst>
                          </p:cTn>
                        </p:par>
                        <p:par>
                          <p:cTn id="31" fill="hold">
                            <p:stCondLst>
                              <p:cond delay="3500"/>
                            </p:stCondLst>
                            <p:childTnLst>
                              <p:par>
                                <p:cTn id="32" presetID="42" presetClass="entr" presetSubtype="0" fill="hold" nodeType="afterEffect">
                                  <p:stCondLst>
                                    <p:cond delay="0"/>
                                  </p:stCondLst>
                                  <p:childTnLst>
                                    <p:set>
                                      <p:cBhvr>
                                        <p:cTn id="33" dur="1" fill="hold">
                                          <p:stCondLst>
                                            <p:cond delay="0"/>
                                          </p:stCondLst>
                                        </p:cTn>
                                        <p:tgtEl>
                                          <p:spTgt spid="1031"/>
                                        </p:tgtEl>
                                        <p:attrNameLst>
                                          <p:attrName>style.visibility</p:attrName>
                                        </p:attrNameLst>
                                      </p:cBhvr>
                                      <p:to>
                                        <p:strVal val="visible"/>
                                      </p:to>
                                    </p:set>
                                    <p:animEffect transition="in" filter="fade">
                                      <p:cBhvr>
                                        <p:cTn id="34" dur="1000"/>
                                        <p:tgtEl>
                                          <p:spTgt spid="1031"/>
                                        </p:tgtEl>
                                      </p:cBhvr>
                                    </p:animEffect>
                                    <p:anim calcmode="lin" valueType="num">
                                      <p:cBhvr>
                                        <p:cTn id="35" dur="1000" fill="hold"/>
                                        <p:tgtEl>
                                          <p:spTgt spid="1031"/>
                                        </p:tgtEl>
                                        <p:attrNameLst>
                                          <p:attrName>ppt_x</p:attrName>
                                        </p:attrNameLst>
                                      </p:cBhvr>
                                      <p:tavLst>
                                        <p:tav tm="0">
                                          <p:val>
                                            <p:strVal val="#ppt_x"/>
                                          </p:val>
                                        </p:tav>
                                        <p:tav tm="100000">
                                          <p:val>
                                            <p:strVal val="#ppt_x"/>
                                          </p:val>
                                        </p:tav>
                                      </p:tavLst>
                                    </p:anim>
                                    <p:anim calcmode="lin" valueType="num">
                                      <p:cBhvr>
                                        <p:cTn id="36" dur="1000" fill="hold"/>
                                        <p:tgtEl>
                                          <p:spTgt spid="1031"/>
                                        </p:tgtEl>
                                        <p:attrNameLst>
                                          <p:attrName>ppt_y</p:attrName>
                                        </p:attrNameLst>
                                      </p:cBhvr>
                                      <p:tavLst>
                                        <p:tav tm="0">
                                          <p:val>
                                            <p:strVal val="#ppt_y+.1"/>
                                          </p:val>
                                        </p:tav>
                                        <p:tav tm="100000">
                                          <p:val>
                                            <p:strVal val="#ppt_y"/>
                                          </p:val>
                                        </p:tav>
                                      </p:tavLst>
                                    </p:anim>
                                  </p:childTnLst>
                                </p:cTn>
                              </p:par>
                            </p:childTnLst>
                          </p:cTn>
                        </p:par>
                        <p:par>
                          <p:cTn id="37" fill="hold">
                            <p:stCondLst>
                              <p:cond delay="4500"/>
                            </p:stCondLst>
                            <p:childTnLst>
                              <p:par>
                                <p:cTn id="38" presetID="2" presetClass="entr" presetSubtype="3" fill="hold" nodeType="afterEffect">
                                  <p:stCondLst>
                                    <p:cond delay="0"/>
                                  </p:stCondLst>
                                  <p:childTnLst>
                                    <p:set>
                                      <p:cBhvr>
                                        <p:cTn id="39" dur="1" fill="hold">
                                          <p:stCondLst>
                                            <p:cond delay="0"/>
                                          </p:stCondLst>
                                        </p:cTn>
                                        <p:tgtEl>
                                          <p:spTgt spid="1033"/>
                                        </p:tgtEl>
                                        <p:attrNameLst>
                                          <p:attrName>style.visibility</p:attrName>
                                        </p:attrNameLst>
                                      </p:cBhvr>
                                      <p:to>
                                        <p:strVal val="visible"/>
                                      </p:to>
                                    </p:set>
                                    <p:anim calcmode="lin" valueType="num">
                                      <p:cBhvr additive="base">
                                        <p:cTn id="40" dur="500" fill="hold"/>
                                        <p:tgtEl>
                                          <p:spTgt spid="1033"/>
                                        </p:tgtEl>
                                        <p:attrNameLst>
                                          <p:attrName>ppt_x</p:attrName>
                                        </p:attrNameLst>
                                      </p:cBhvr>
                                      <p:tavLst>
                                        <p:tav tm="0">
                                          <p:val>
                                            <p:strVal val="1+#ppt_w/2"/>
                                          </p:val>
                                        </p:tav>
                                        <p:tav tm="100000">
                                          <p:val>
                                            <p:strVal val="#ppt_x"/>
                                          </p:val>
                                        </p:tav>
                                      </p:tavLst>
                                    </p:anim>
                                    <p:anim calcmode="lin" valueType="num">
                                      <p:cBhvr additive="base">
                                        <p:cTn id="41" dur="500" fill="hold"/>
                                        <p:tgtEl>
                                          <p:spTgt spid="1033"/>
                                        </p:tgtEl>
                                        <p:attrNameLst>
                                          <p:attrName>ppt_y</p:attrName>
                                        </p:attrNameLst>
                                      </p:cBhvr>
                                      <p:tavLst>
                                        <p:tav tm="0">
                                          <p:val>
                                            <p:strVal val="0-#ppt_h/2"/>
                                          </p:val>
                                        </p:tav>
                                        <p:tav tm="100000">
                                          <p:val>
                                            <p:strVal val="#ppt_y"/>
                                          </p:val>
                                        </p:tav>
                                      </p:tavLst>
                                    </p:anim>
                                  </p:childTnLst>
                                </p:cTn>
                              </p:par>
                            </p:childTnLst>
                          </p:cTn>
                        </p:par>
                        <p:par>
                          <p:cTn id="42" fill="hold">
                            <p:stCondLst>
                              <p:cond delay="5000"/>
                            </p:stCondLst>
                            <p:childTnLst>
                              <p:par>
                                <p:cTn id="43" presetID="2" presetClass="entr" presetSubtype="6" fill="hold" nodeType="afterEffect">
                                  <p:stCondLst>
                                    <p:cond delay="0"/>
                                  </p:stCondLst>
                                  <p:childTnLst>
                                    <p:set>
                                      <p:cBhvr>
                                        <p:cTn id="44" dur="1" fill="hold">
                                          <p:stCondLst>
                                            <p:cond delay="0"/>
                                          </p:stCondLst>
                                        </p:cTn>
                                        <p:tgtEl>
                                          <p:spTgt spid="1032"/>
                                        </p:tgtEl>
                                        <p:attrNameLst>
                                          <p:attrName>style.visibility</p:attrName>
                                        </p:attrNameLst>
                                      </p:cBhvr>
                                      <p:to>
                                        <p:strVal val="visible"/>
                                      </p:to>
                                    </p:set>
                                    <p:anim calcmode="lin" valueType="num">
                                      <p:cBhvr additive="base">
                                        <p:cTn id="45" dur="500" fill="hold"/>
                                        <p:tgtEl>
                                          <p:spTgt spid="1032"/>
                                        </p:tgtEl>
                                        <p:attrNameLst>
                                          <p:attrName>ppt_x</p:attrName>
                                        </p:attrNameLst>
                                      </p:cBhvr>
                                      <p:tavLst>
                                        <p:tav tm="0">
                                          <p:val>
                                            <p:strVal val="1+#ppt_w/2"/>
                                          </p:val>
                                        </p:tav>
                                        <p:tav tm="100000">
                                          <p:val>
                                            <p:strVal val="#ppt_x"/>
                                          </p:val>
                                        </p:tav>
                                      </p:tavLst>
                                    </p:anim>
                                    <p:anim calcmode="lin" valueType="num">
                                      <p:cBhvr additive="base">
                                        <p:cTn id="46"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116632"/>
            <a:ext cx="8229600" cy="1143000"/>
          </a:xfrm>
        </p:spPr>
        <p:txBody>
          <a:bodyPr>
            <a:normAutofit/>
          </a:bodyPr>
          <a:lstStyle/>
          <a:p>
            <a:pPr algn="l"/>
            <a:r>
              <a:rPr lang="cs-CZ" sz="2400" dirty="0" err="1" smtClean="0">
                <a:latin typeface="Broadway" pitchFamily="82" charset="0"/>
              </a:rPr>
              <a:t>Now</a:t>
            </a:r>
            <a:r>
              <a:rPr lang="cs-CZ" sz="2400" dirty="0" smtClean="0">
                <a:latin typeface="Broadway" pitchFamily="82" charset="0"/>
              </a:rPr>
              <a:t> </a:t>
            </a:r>
            <a:r>
              <a:rPr lang="cs-CZ" sz="2400" dirty="0" err="1" smtClean="0">
                <a:latin typeface="Broadway" pitchFamily="82" charset="0"/>
              </a:rPr>
              <a:t>try</a:t>
            </a:r>
            <a:r>
              <a:rPr lang="cs-CZ" sz="2400" dirty="0" smtClean="0">
                <a:latin typeface="Broadway" pitchFamily="82" charset="0"/>
              </a:rPr>
              <a:t> to </a:t>
            </a:r>
            <a:r>
              <a:rPr lang="cs-CZ" sz="2400" dirty="0" err="1" smtClean="0">
                <a:latin typeface="Broadway" pitchFamily="82" charset="0"/>
              </a:rPr>
              <a:t>say</a:t>
            </a:r>
            <a:r>
              <a:rPr lang="cs-CZ" sz="2400" dirty="0" smtClean="0">
                <a:latin typeface="Broadway" pitchFamily="82" charset="0"/>
              </a:rPr>
              <a:t> </a:t>
            </a:r>
            <a:r>
              <a:rPr lang="cs-CZ" sz="2400" dirty="0" err="1" smtClean="0">
                <a:latin typeface="Broadway" pitchFamily="82" charset="0"/>
              </a:rPr>
              <a:t>it</a:t>
            </a:r>
            <a:r>
              <a:rPr lang="cs-CZ" sz="2400" dirty="0" smtClean="0">
                <a:latin typeface="Broadway" pitchFamily="82" charset="0"/>
              </a:rPr>
              <a:t> in </a:t>
            </a:r>
            <a:r>
              <a:rPr lang="cs-CZ" sz="2400" dirty="0" err="1" smtClean="0">
                <a:latin typeface="Broadway" pitchFamily="82" charset="0"/>
              </a:rPr>
              <a:t>English</a:t>
            </a:r>
            <a:r>
              <a:rPr lang="cs-CZ" sz="2400" dirty="0" smtClean="0">
                <a:latin typeface="Broadway" pitchFamily="82" charset="0"/>
              </a:rPr>
              <a:t>.</a:t>
            </a:r>
            <a:endParaRPr lang="cs-CZ" sz="2400" dirty="0">
              <a:latin typeface="Broadway" pitchFamily="82"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860" y="1776463"/>
            <a:ext cx="1509621" cy="1784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0305" y="922549"/>
            <a:ext cx="1991775" cy="1532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8515" y="385396"/>
            <a:ext cx="1767900" cy="1279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2680" y="2056243"/>
            <a:ext cx="1757193" cy="1161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9239" y="2763803"/>
            <a:ext cx="1836450" cy="183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844046" y="5739854"/>
            <a:ext cx="150086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56915" y="5107110"/>
            <a:ext cx="1448969" cy="1448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651627" y="4702128"/>
            <a:ext cx="1568654" cy="2075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Nadpis 1"/>
          <p:cNvSpPr txBox="1">
            <a:spLocks/>
          </p:cNvSpPr>
          <p:nvPr/>
        </p:nvSpPr>
        <p:spPr>
          <a:xfrm>
            <a:off x="72403" y="945954"/>
            <a:ext cx="3559804" cy="560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Varování: Nevstupujte!</a:t>
            </a:r>
            <a:endParaRPr lang="cs-CZ" sz="1800" dirty="0">
              <a:latin typeface="Broadway" pitchFamily="82" charset="0"/>
            </a:endParaRPr>
          </a:p>
        </p:txBody>
      </p:sp>
      <p:sp>
        <p:nvSpPr>
          <p:cNvPr id="12" name="Nadpis 1"/>
          <p:cNvSpPr txBox="1">
            <a:spLocks/>
          </p:cNvSpPr>
          <p:nvPr/>
        </p:nvSpPr>
        <p:spPr>
          <a:xfrm>
            <a:off x="85901" y="1506512"/>
            <a:ext cx="1665376" cy="560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Směnárna</a:t>
            </a:r>
            <a:endParaRPr lang="cs-CZ" sz="1800" dirty="0">
              <a:latin typeface="Broadway" pitchFamily="82" charset="0"/>
            </a:endParaRPr>
          </a:p>
        </p:txBody>
      </p:sp>
      <p:sp>
        <p:nvSpPr>
          <p:cNvPr id="13" name="Nadpis 1"/>
          <p:cNvSpPr txBox="1">
            <a:spLocks/>
          </p:cNvSpPr>
          <p:nvPr/>
        </p:nvSpPr>
        <p:spPr>
          <a:xfrm>
            <a:off x="72403" y="3401749"/>
            <a:ext cx="3559804" cy="560558"/>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Všichni řidiči a hosté se musí hlásit na recepci.</a:t>
            </a:r>
            <a:endParaRPr lang="cs-CZ" sz="1800" dirty="0">
              <a:latin typeface="Broadway" pitchFamily="82" charset="0"/>
            </a:endParaRPr>
          </a:p>
        </p:txBody>
      </p:sp>
      <p:sp>
        <p:nvSpPr>
          <p:cNvPr id="14" name="Nadpis 1"/>
          <p:cNvSpPr txBox="1">
            <a:spLocks/>
          </p:cNvSpPr>
          <p:nvPr/>
        </p:nvSpPr>
        <p:spPr>
          <a:xfrm>
            <a:off x="5508104" y="385396"/>
            <a:ext cx="1944216" cy="560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Mimo provoz</a:t>
            </a:r>
            <a:endParaRPr lang="cs-CZ" sz="1800" dirty="0">
              <a:latin typeface="Broadway" pitchFamily="82" charset="0"/>
            </a:endParaRPr>
          </a:p>
        </p:txBody>
      </p:sp>
      <p:sp>
        <p:nvSpPr>
          <p:cNvPr id="15" name="Nadpis 1"/>
          <p:cNvSpPr txBox="1">
            <a:spLocks/>
          </p:cNvSpPr>
          <p:nvPr/>
        </p:nvSpPr>
        <p:spPr>
          <a:xfrm>
            <a:off x="5508104" y="1894724"/>
            <a:ext cx="2195341" cy="560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Pouze personál</a:t>
            </a:r>
            <a:endParaRPr lang="cs-CZ" sz="1800" dirty="0">
              <a:latin typeface="Broadway" pitchFamily="82" charset="0"/>
            </a:endParaRPr>
          </a:p>
        </p:txBody>
      </p:sp>
      <p:sp>
        <p:nvSpPr>
          <p:cNvPr id="16" name="Nadpis 1"/>
          <p:cNvSpPr txBox="1">
            <a:spLocks/>
          </p:cNvSpPr>
          <p:nvPr/>
        </p:nvSpPr>
        <p:spPr>
          <a:xfrm>
            <a:off x="34672" y="4485700"/>
            <a:ext cx="3559804" cy="560558"/>
          </a:xfrm>
          <a:prstGeom prst="rect">
            <a:avLst/>
          </a:prstGeom>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Nerušit. Děkuji.</a:t>
            </a:r>
          </a:p>
          <a:p>
            <a:pPr algn="l"/>
            <a:r>
              <a:rPr lang="cs-CZ" sz="1800" dirty="0" smtClean="0">
                <a:latin typeface="Broadway" pitchFamily="82" charset="0"/>
              </a:rPr>
              <a:t>Ukliďte pokoj, prosím. Děkuji.</a:t>
            </a:r>
            <a:endParaRPr lang="cs-CZ" sz="1800" dirty="0">
              <a:latin typeface="Broadway" pitchFamily="82" charset="0"/>
            </a:endParaRPr>
          </a:p>
        </p:txBody>
      </p:sp>
      <p:sp>
        <p:nvSpPr>
          <p:cNvPr id="17" name="Nadpis 1"/>
          <p:cNvSpPr txBox="1">
            <a:spLocks/>
          </p:cNvSpPr>
          <p:nvPr/>
        </p:nvSpPr>
        <p:spPr>
          <a:xfrm>
            <a:off x="2096788" y="5157192"/>
            <a:ext cx="3224902" cy="560558"/>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Konzumace jídla a pití je povolena pouze v jídelně.</a:t>
            </a:r>
            <a:endParaRPr lang="cs-CZ" sz="1800" dirty="0">
              <a:latin typeface="Broadway" pitchFamily="82" charset="0"/>
            </a:endParaRPr>
          </a:p>
        </p:txBody>
      </p:sp>
      <p:sp>
        <p:nvSpPr>
          <p:cNvPr id="18" name="Nadpis 1"/>
          <p:cNvSpPr txBox="1">
            <a:spLocks/>
          </p:cNvSpPr>
          <p:nvPr/>
        </p:nvSpPr>
        <p:spPr>
          <a:xfrm>
            <a:off x="5672418" y="4117960"/>
            <a:ext cx="3559804" cy="560558"/>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dirty="0" smtClean="0">
                <a:latin typeface="Broadway" pitchFamily="82" charset="0"/>
              </a:rPr>
              <a:t>V případě požáru použijte schody. </a:t>
            </a:r>
            <a:r>
              <a:rPr lang="cs-CZ" sz="1800" dirty="0">
                <a:latin typeface="Broadway" pitchFamily="82" charset="0"/>
              </a:rPr>
              <a:t> </a:t>
            </a:r>
            <a:r>
              <a:rPr lang="cs-CZ" sz="1800" dirty="0" smtClean="0">
                <a:latin typeface="Broadway" pitchFamily="82" charset="0"/>
              </a:rPr>
              <a:t>Nepoužívejte výtah.</a:t>
            </a:r>
            <a:endParaRPr lang="cs-CZ" sz="1800" dirty="0">
              <a:latin typeface="Broadway" pitchFamily="82" charset="0"/>
            </a:endParaRPr>
          </a:p>
        </p:txBody>
      </p:sp>
    </p:spTree>
    <p:extLst>
      <p:ext uri="{BB962C8B-B14F-4D97-AF65-F5344CB8AC3E}">
        <p14:creationId xmlns:p14="http://schemas.microsoft.com/office/powerpoint/2010/main" val="1310344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500" fill="hold"/>
                                        <p:tgtEl>
                                          <p:spTgt spid="16"/>
                                        </p:tgtEl>
                                        <p:attrNameLst>
                                          <p:attrName>ppt_x</p:attrName>
                                        </p:attrNameLst>
                                      </p:cBhvr>
                                      <p:tavLst>
                                        <p:tav tm="0">
                                          <p:val>
                                            <p:strVal val="#ppt_x"/>
                                          </p:val>
                                        </p:tav>
                                        <p:tav tm="100000">
                                          <p:val>
                                            <p:strVal val="#ppt_x"/>
                                          </p:val>
                                        </p:tav>
                                      </p:tavLst>
                                    </p:anim>
                                    <p:anim calcmode="lin" valueType="num">
                                      <p:cBhvr additive="base">
                                        <p:cTn id="23" dur="500" fill="hold"/>
                                        <p:tgtEl>
                                          <p:spTgt spid="16"/>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additive="base">
                                        <p:cTn id="32" dur="500" fill="hold"/>
                                        <p:tgtEl>
                                          <p:spTgt spid="18"/>
                                        </p:tgtEl>
                                        <p:attrNameLst>
                                          <p:attrName>ppt_x</p:attrName>
                                        </p:attrNameLst>
                                      </p:cBhvr>
                                      <p:tavLst>
                                        <p:tav tm="0">
                                          <p:val>
                                            <p:strVal val="#ppt_x"/>
                                          </p:val>
                                        </p:tav>
                                        <p:tav tm="100000">
                                          <p:val>
                                            <p:strVal val="#ppt_x"/>
                                          </p:val>
                                        </p:tav>
                                      </p:tavLst>
                                    </p:anim>
                                    <p:anim calcmode="lin" valueType="num">
                                      <p:cBhvr additive="base">
                                        <p:cTn id="33" dur="500" fill="hold"/>
                                        <p:tgtEl>
                                          <p:spTgt spid="18"/>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4" restart="whenNotActive" fill="hold" evtFilter="cancelBubble" nodeType="interactiveSeq">
                <p:stCondLst>
                  <p:cond evt="onClick" delay="0">
                    <p:tgtEl>
                      <p:spTgt spid="11"/>
                    </p:tgtEl>
                  </p:cond>
                </p:stCondLst>
                <p:endSync evt="end" delay="0">
                  <p:rtn val="all"/>
                </p:endSync>
                <p:childTnLst>
                  <p:par>
                    <p:cTn id="45" fill="hold">
                      <p:stCondLst>
                        <p:cond delay="0"/>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1027"/>
                                        </p:tgtEl>
                                        <p:attrNameLst>
                                          <p:attrName>style.visibility</p:attrName>
                                        </p:attrNameLst>
                                      </p:cBhvr>
                                      <p:to>
                                        <p:strVal val="visible"/>
                                      </p:to>
                                    </p:set>
                                    <p:animEffect transition="in" filter="barn(inVertical)">
                                      <p:cBhvr>
                                        <p:cTn id="49" dur="500"/>
                                        <p:tgtEl>
                                          <p:spTgt spid="1027"/>
                                        </p:tgtEl>
                                      </p:cBhvr>
                                    </p:animEffect>
                                  </p:childTnLst>
                                </p:cTn>
                              </p:par>
                            </p:childTnLst>
                          </p:cTn>
                        </p:par>
                      </p:childTnLst>
                    </p:cTn>
                  </p:par>
                </p:childTnLst>
              </p:cTn>
              <p:nextCondLst>
                <p:cond evt="onClick" delay="0">
                  <p:tgtEl>
                    <p:spTgt spid="11"/>
                  </p:tgtEl>
                </p:cond>
              </p:nextCondLst>
            </p:seq>
            <p:seq concurrent="1" nextAc="seek">
              <p:cTn id="50" restart="whenNotActive" fill="hold" evtFilter="cancelBubble" nodeType="interactiveSeq">
                <p:stCondLst>
                  <p:cond evt="onClick" delay="0">
                    <p:tgtEl>
                      <p:spTgt spid="12"/>
                    </p:tgtEl>
                  </p:cond>
                </p:stCondLst>
                <p:endSync evt="end" delay="0">
                  <p:rtn val="all"/>
                </p:endSync>
                <p:childTnLst>
                  <p:par>
                    <p:cTn id="51" fill="hold">
                      <p:stCondLst>
                        <p:cond delay="0"/>
                      </p:stCondLst>
                      <p:childTnLst>
                        <p:par>
                          <p:cTn id="52" fill="hold">
                            <p:stCondLst>
                              <p:cond delay="0"/>
                            </p:stCondLst>
                            <p:childTnLst>
                              <p:par>
                                <p:cTn id="53" presetID="16" presetClass="entr" presetSubtype="21" fill="hold" nodeType="clickEffect">
                                  <p:stCondLst>
                                    <p:cond delay="0"/>
                                  </p:stCondLst>
                                  <p:childTnLst>
                                    <p:set>
                                      <p:cBhvr>
                                        <p:cTn id="54" dur="1" fill="hold">
                                          <p:stCondLst>
                                            <p:cond delay="0"/>
                                          </p:stCondLst>
                                        </p:cTn>
                                        <p:tgtEl>
                                          <p:spTgt spid="1030"/>
                                        </p:tgtEl>
                                        <p:attrNameLst>
                                          <p:attrName>style.visibility</p:attrName>
                                        </p:attrNameLst>
                                      </p:cBhvr>
                                      <p:to>
                                        <p:strVal val="visible"/>
                                      </p:to>
                                    </p:set>
                                    <p:animEffect transition="in" filter="barn(inVertical)">
                                      <p:cBhvr>
                                        <p:cTn id="55" dur="500"/>
                                        <p:tgtEl>
                                          <p:spTgt spid="1030"/>
                                        </p:tgtEl>
                                      </p:cBhvr>
                                    </p:animEffect>
                                  </p:childTnLst>
                                </p:cTn>
                              </p:par>
                            </p:childTnLst>
                          </p:cTn>
                        </p:par>
                      </p:childTnLst>
                    </p:cTn>
                  </p:par>
                </p:childTnLst>
              </p:cTn>
              <p:nextCondLst>
                <p:cond evt="onClick" delay="0">
                  <p:tgtEl>
                    <p:spTgt spid="12"/>
                  </p:tgtEl>
                </p:cond>
              </p:nextCondLst>
            </p:seq>
            <p:seq concurrent="1" nextAc="seek">
              <p:cTn id="56" restart="whenNotActive" fill="hold" evtFilter="cancelBubble" nodeType="interactiveSeq">
                <p:stCondLst>
                  <p:cond evt="onClick" delay="0">
                    <p:tgtEl>
                      <p:spTgt spid="13"/>
                    </p:tgtEl>
                  </p:cond>
                </p:stCondLst>
                <p:endSync evt="end" delay="0">
                  <p:rtn val="all"/>
                </p:endSync>
                <p:childTnLst>
                  <p:par>
                    <p:cTn id="57" fill="hold">
                      <p:stCondLst>
                        <p:cond delay="0"/>
                      </p:stCondLst>
                      <p:childTnLst>
                        <p:par>
                          <p:cTn id="58" fill="hold">
                            <p:stCondLst>
                              <p:cond delay="0"/>
                            </p:stCondLst>
                            <p:childTnLst>
                              <p:par>
                                <p:cTn id="59" presetID="16" presetClass="entr" presetSubtype="21" fill="hold" nodeType="clickEffect">
                                  <p:stCondLst>
                                    <p:cond delay="0"/>
                                  </p:stCondLst>
                                  <p:childTnLst>
                                    <p:set>
                                      <p:cBhvr>
                                        <p:cTn id="60" dur="1" fill="hold">
                                          <p:stCondLst>
                                            <p:cond delay="0"/>
                                          </p:stCondLst>
                                        </p:cTn>
                                        <p:tgtEl>
                                          <p:spTgt spid="1031"/>
                                        </p:tgtEl>
                                        <p:attrNameLst>
                                          <p:attrName>style.visibility</p:attrName>
                                        </p:attrNameLst>
                                      </p:cBhvr>
                                      <p:to>
                                        <p:strVal val="visible"/>
                                      </p:to>
                                    </p:set>
                                    <p:animEffect transition="in" filter="barn(inVertical)">
                                      <p:cBhvr>
                                        <p:cTn id="61" dur="500"/>
                                        <p:tgtEl>
                                          <p:spTgt spid="1031"/>
                                        </p:tgtEl>
                                      </p:cBhvr>
                                    </p:animEffect>
                                  </p:childTnLst>
                                </p:cTn>
                              </p:par>
                            </p:childTnLst>
                          </p:cTn>
                        </p:par>
                      </p:childTnLst>
                    </p:cTn>
                  </p:par>
                </p:childTnLst>
              </p:cTn>
              <p:nextCondLst>
                <p:cond evt="onClick" delay="0">
                  <p:tgtEl>
                    <p:spTgt spid="13"/>
                  </p:tgtEl>
                </p:cond>
              </p:nextCondLst>
            </p:seq>
            <p:seq concurrent="1" nextAc="seek">
              <p:cTn id="62" restart="whenNotActive" fill="hold" evtFilter="cancelBubble" nodeType="interactiveSeq">
                <p:stCondLst>
                  <p:cond evt="onClick" delay="0">
                    <p:tgtEl>
                      <p:spTgt spid="16"/>
                    </p:tgtEl>
                  </p:cond>
                </p:stCondLst>
                <p:endSync evt="end" delay="0">
                  <p:rtn val="all"/>
                </p:endSync>
                <p:childTnLst>
                  <p:par>
                    <p:cTn id="63" fill="hold">
                      <p:stCondLst>
                        <p:cond delay="0"/>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1033"/>
                                        </p:tgtEl>
                                        <p:attrNameLst>
                                          <p:attrName>style.visibility</p:attrName>
                                        </p:attrNameLst>
                                      </p:cBhvr>
                                      <p:to>
                                        <p:strVal val="visible"/>
                                      </p:to>
                                    </p:set>
                                    <p:animEffect transition="in" filter="barn(inVertical)">
                                      <p:cBhvr>
                                        <p:cTn id="67" dur="500"/>
                                        <p:tgtEl>
                                          <p:spTgt spid="1033"/>
                                        </p:tgtEl>
                                      </p:cBhvr>
                                    </p:animEffect>
                                  </p:childTnLst>
                                </p:cTn>
                              </p:par>
                            </p:childTnLst>
                          </p:cTn>
                        </p:par>
                      </p:childTnLst>
                    </p:cTn>
                  </p:par>
                </p:childTnLst>
              </p:cTn>
              <p:nextCondLst>
                <p:cond evt="onClick" delay="0">
                  <p:tgtEl>
                    <p:spTgt spid="16"/>
                  </p:tgtEl>
                </p:cond>
              </p:nextCondLst>
            </p:seq>
            <p:seq concurrent="1" nextAc="seek">
              <p:cTn id="68" restart="whenNotActive" fill="hold" evtFilter="cancelBubble" nodeType="interactiveSeq">
                <p:stCondLst>
                  <p:cond evt="onClick" delay="0">
                    <p:tgtEl>
                      <p:spTgt spid="17"/>
                    </p:tgtEl>
                  </p:cond>
                </p:stCondLst>
                <p:endSync evt="end" delay="0">
                  <p:rtn val="all"/>
                </p:endSync>
                <p:childTnLst>
                  <p:par>
                    <p:cTn id="69" fill="hold">
                      <p:stCondLst>
                        <p:cond delay="0"/>
                      </p:stCondLst>
                      <p:childTnLst>
                        <p:par>
                          <p:cTn id="70" fill="hold">
                            <p:stCondLst>
                              <p:cond delay="0"/>
                            </p:stCondLst>
                            <p:childTnLst>
                              <p:par>
                                <p:cTn id="71" presetID="16" presetClass="entr" presetSubtype="21" fill="hold" nodeType="clickEffect">
                                  <p:stCondLst>
                                    <p:cond delay="0"/>
                                  </p:stCondLst>
                                  <p:childTnLst>
                                    <p:set>
                                      <p:cBhvr>
                                        <p:cTn id="72" dur="1" fill="hold">
                                          <p:stCondLst>
                                            <p:cond delay="0"/>
                                          </p:stCondLst>
                                        </p:cTn>
                                        <p:tgtEl>
                                          <p:spTgt spid="1032"/>
                                        </p:tgtEl>
                                        <p:attrNameLst>
                                          <p:attrName>style.visibility</p:attrName>
                                        </p:attrNameLst>
                                      </p:cBhvr>
                                      <p:to>
                                        <p:strVal val="visible"/>
                                      </p:to>
                                    </p:set>
                                    <p:animEffect transition="in" filter="barn(inVertical)">
                                      <p:cBhvr>
                                        <p:cTn id="73" dur="500"/>
                                        <p:tgtEl>
                                          <p:spTgt spid="1032"/>
                                        </p:tgtEl>
                                      </p:cBhvr>
                                    </p:animEffect>
                                  </p:childTnLst>
                                </p:cTn>
                              </p:par>
                            </p:childTnLst>
                          </p:cTn>
                        </p:par>
                      </p:childTnLst>
                    </p:cTn>
                  </p:par>
                </p:childTnLst>
              </p:cTn>
              <p:nextCondLst>
                <p:cond evt="onClick" delay="0">
                  <p:tgtEl>
                    <p:spTgt spid="17"/>
                  </p:tgtEl>
                </p:cond>
              </p:nextCondLst>
            </p:seq>
            <p:seq concurrent="1" nextAc="seek">
              <p:cTn id="74" restart="whenNotActive" fill="hold" evtFilter="cancelBubble" nodeType="interactiveSeq">
                <p:stCondLst>
                  <p:cond evt="onClick" delay="0">
                    <p:tgtEl>
                      <p:spTgt spid="18"/>
                    </p:tgtEl>
                  </p:cond>
                </p:stCondLst>
                <p:endSync evt="end" delay="0">
                  <p:rtn val="all"/>
                </p:endSync>
                <p:childTnLst>
                  <p:par>
                    <p:cTn id="75" fill="hold">
                      <p:stCondLst>
                        <p:cond delay="0"/>
                      </p:stCondLst>
                      <p:childTnLst>
                        <p:par>
                          <p:cTn id="76" fill="hold">
                            <p:stCondLst>
                              <p:cond delay="0"/>
                            </p:stCondLst>
                            <p:childTnLst>
                              <p:par>
                                <p:cTn id="77" presetID="16" presetClass="entr" presetSubtype="21" fill="hold" nodeType="clickEffect">
                                  <p:stCondLst>
                                    <p:cond delay="0"/>
                                  </p:stCondLst>
                                  <p:childTnLst>
                                    <p:set>
                                      <p:cBhvr>
                                        <p:cTn id="78" dur="1" fill="hold">
                                          <p:stCondLst>
                                            <p:cond delay="0"/>
                                          </p:stCondLst>
                                        </p:cTn>
                                        <p:tgtEl>
                                          <p:spTgt spid="1034"/>
                                        </p:tgtEl>
                                        <p:attrNameLst>
                                          <p:attrName>style.visibility</p:attrName>
                                        </p:attrNameLst>
                                      </p:cBhvr>
                                      <p:to>
                                        <p:strVal val="visible"/>
                                      </p:to>
                                    </p:set>
                                    <p:animEffect transition="in" filter="barn(inVertical)">
                                      <p:cBhvr>
                                        <p:cTn id="79" dur="500"/>
                                        <p:tgtEl>
                                          <p:spTgt spid="1034"/>
                                        </p:tgtEl>
                                      </p:cBhvr>
                                    </p:animEffect>
                                  </p:childTnLst>
                                </p:cTn>
                              </p:par>
                            </p:childTnLst>
                          </p:cTn>
                        </p:par>
                      </p:childTnLst>
                    </p:cTn>
                  </p:par>
                </p:childTnLst>
              </p:cTn>
              <p:nextCondLst>
                <p:cond evt="onClick" delay="0">
                  <p:tgtEl>
                    <p:spTgt spid="18"/>
                  </p:tgtEl>
                </p:cond>
              </p:nextCondLst>
            </p:seq>
            <p:seq concurrent="1" nextAc="seek">
              <p:cTn id="80" restart="whenNotActive" fill="hold" evtFilter="cancelBubble" nodeType="interactiveSeq">
                <p:stCondLst>
                  <p:cond evt="onClick" delay="0">
                    <p:tgtEl>
                      <p:spTgt spid="15"/>
                    </p:tgtEl>
                  </p:cond>
                </p:stCondLst>
                <p:endSync evt="end" delay="0">
                  <p:rtn val="all"/>
                </p:endSync>
                <p:childTnLst>
                  <p:par>
                    <p:cTn id="81" fill="hold">
                      <p:stCondLst>
                        <p:cond delay="0"/>
                      </p:stCondLst>
                      <p:childTnLst>
                        <p:par>
                          <p:cTn id="82" fill="hold">
                            <p:stCondLst>
                              <p:cond delay="0"/>
                            </p:stCondLst>
                            <p:childTnLst>
                              <p:par>
                                <p:cTn id="83" presetID="16" presetClass="entr" presetSubtype="21" fill="hold" nodeType="clickEffect">
                                  <p:stCondLst>
                                    <p:cond delay="0"/>
                                  </p:stCondLst>
                                  <p:childTnLst>
                                    <p:set>
                                      <p:cBhvr>
                                        <p:cTn id="84" dur="1" fill="hold">
                                          <p:stCondLst>
                                            <p:cond delay="0"/>
                                          </p:stCondLst>
                                        </p:cTn>
                                        <p:tgtEl>
                                          <p:spTgt spid="1026"/>
                                        </p:tgtEl>
                                        <p:attrNameLst>
                                          <p:attrName>style.visibility</p:attrName>
                                        </p:attrNameLst>
                                      </p:cBhvr>
                                      <p:to>
                                        <p:strVal val="visible"/>
                                      </p:to>
                                    </p:set>
                                    <p:animEffect transition="in" filter="barn(inVertical)">
                                      <p:cBhvr>
                                        <p:cTn id="85" dur="500"/>
                                        <p:tgtEl>
                                          <p:spTgt spid="1026"/>
                                        </p:tgtEl>
                                      </p:cBhvr>
                                    </p:animEffect>
                                  </p:childTnLst>
                                </p:cTn>
                              </p:par>
                            </p:childTnLst>
                          </p:cTn>
                        </p:par>
                      </p:childTnLst>
                    </p:cTn>
                  </p:par>
                </p:childTnLst>
              </p:cTn>
              <p:nextCondLst>
                <p:cond evt="onClick" delay="0">
                  <p:tgtEl>
                    <p:spTgt spid="15"/>
                  </p:tgtEl>
                </p:cond>
              </p:nextCondLst>
            </p:seq>
            <p:seq concurrent="1" nextAc="seek">
              <p:cTn id="86" restart="whenNotActive" fill="hold" evtFilter="cancelBubble" nodeType="interactiveSeq">
                <p:stCondLst>
                  <p:cond evt="onClick" delay="0">
                    <p:tgtEl>
                      <p:spTgt spid="14"/>
                    </p:tgtEl>
                  </p:cond>
                </p:stCondLst>
                <p:endSync evt="end" delay="0">
                  <p:rtn val="all"/>
                </p:endSync>
                <p:childTnLst>
                  <p:par>
                    <p:cTn id="87" fill="hold">
                      <p:stCondLst>
                        <p:cond delay="0"/>
                      </p:stCondLst>
                      <p:childTnLst>
                        <p:par>
                          <p:cTn id="88" fill="hold">
                            <p:stCondLst>
                              <p:cond delay="0"/>
                            </p:stCondLst>
                            <p:childTnLst>
                              <p:par>
                                <p:cTn id="89" presetID="16" presetClass="entr" presetSubtype="21" fill="hold" nodeType="clickEffect">
                                  <p:stCondLst>
                                    <p:cond delay="0"/>
                                  </p:stCondLst>
                                  <p:childTnLst>
                                    <p:set>
                                      <p:cBhvr>
                                        <p:cTn id="90" dur="1" fill="hold">
                                          <p:stCondLst>
                                            <p:cond delay="0"/>
                                          </p:stCondLst>
                                        </p:cTn>
                                        <p:tgtEl>
                                          <p:spTgt spid="1028"/>
                                        </p:tgtEl>
                                        <p:attrNameLst>
                                          <p:attrName>style.visibility</p:attrName>
                                        </p:attrNameLst>
                                      </p:cBhvr>
                                      <p:to>
                                        <p:strVal val="visible"/>
                                      </p:to>
                                    </p:set>
                                    <p:animEffect transition="in" filter="barn(inVertical)">
                                      <p:cBhvr>
                                        <p:cTn id="91" dur="500"/>
                                        <p:tgtEl>
                                          <p:spTgt spid="1028"/>
                                        </p:tgtEl>
                                      </p:cBhvr>
                                    </p:animEffect>
                                  </p:childTnLst>
                                </p:cTn>
                              </p:par>
                            </p:childTnLst>
                          </p:cTn>
                        </p:par>
                      </p:childTnLst>
                    </p:cTn>
                  </p:par>
                </p:childTnLst>
              </p:cTn>
              <p:nextCondLst>
                <p:cond evt="onClick" delay="0">
                  <p:tgtEl>
                    <p:spTgt spid="14"/>
                  </p:tgtEl>
                </p:cond>
              </p:nextCondLst>
            </p:seq>
          </p:childTnLst>
        </p:cTn>
      </p:par>
    </p:tnLst>
    <p:bldLst>
      <p:bldP spid="11" grpId="0"/>
      <p:bldP spid="12" grpId="0"/>
      <p:bldP spid="13" grpId="0"/>
      <p:bldP spid="14" grpId="0"/>
      <p:bldP spid="15" grpId="0"/>
      <p:bldP spid="16" grpId="0"/>
      <p:bldP spid="17"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116632"/>
            <a:ext cx="8229600" cy="1143000"/>
          </a:xfrm>
        </p:spPr>
        <p:txBody>
          <a:bodyPr>
            <a:normAutofit fontScale="90000"/>
          </a:bodyPr>
          <a:lstStyle/>
          <a:p>
            <a:pPr algn="l"/>
            <a:r>
              <a:rPr lang="cs-CZ" sz="2400" dirty="0" err="1" smtClean="0">
                <a:latin typeface="Broadway" pitchFamily="82" charset="0"/>
              </a:rPr>
              <a:t>Imagine</a:t>
            </a:r>
            <a:r>
              <a:rPr lang="cs-CZ" sz="2400" dirty="0" smtClean="0">
                <a:latin typeface="Broadway" pitchFamily="82" charset="0"/>
              </a:rPr>
              <a:t> </a:t>
            </a:r>
            <a:r>
              <a:rPr lang="cs-CZ" sz="2400" dirty="0" err="1" smtClean="0">
                <a:latin typeface="Broadway" pitchFamily="82" charset="0"/>
              </a:rPr>
              <a:t>that</a:t>
            </a:r>
            <a:r>
              <a:rPr lang="cs-CZ" sz="2400" dirty="0" smtClean="0">
                <a:latin typeface="Broadway" pitchFamily="82" charset="0"/>
              </a:rPr>
              <a:t> these are </a:t>
            </a:r>
            <a:r>
              <a:rPr lang="cs-CZ" sz="2400" dirty="0" err="1" smtClean="0">
                <a:latin typeface="Broadway" pitchFamily="82" charset="0"/>
              </a:rPr>
              <a:t>your</a:t>
            </a:r>
            <a:r>
              <a:rPr lang="cs-CZ" sz="2400" dirty="0" smtClean="0">
                <a:latin typeface="Broadway" pitchFamily="82" charset="0"/>
              </a:rPr>
              <a:t> </a:t>
            </a:r>
            <a:r>
              <a:rPr lang="cs-CZ" sz="2400" dirty="0" err="1" smtClean="0">
                <a:latin typeface="Broadway" pitchFamily="82" charset="0"/>
              </a:rPr>
              <a:t>holidays</a:t>
            </a:r>
            <a:r>
              <a:rPr lang="cs-CZ" sz="2400" dirty="0" smtClean="0">
                <a:latin typeface="Broadway" pitchFamily="82" charset="0"/>
              </a:rPr>
              <a:t> </a:t>
            </a:r>
            <a:r>
              <a:rPr lang="cs-CZ" sz="2400" dirty="0" err="1" smtClean="0">
                <a:latin typeface="Broadway" pitchFamily="82" charset="0"/>
              </a:rPr>
              <a:t>pictures</a:t>
            </a:r>
            <a:r>
              <a:rPr lang="cs-CZ" sz="2400" dirty="0" smtClean="0">
                <a:latin typeface="Broadway" pitchFamily="82" charset="0"/>
              </a:rPr>
              <a:t>. </a:t>
            </a:r>
            <a:r>
              <a:rPr lang="cs-CZ" sz="2400" dirty="0" err="1" smtClean="0">
                <a:latin typeface="Broadway" pitchFamily="82" charset="0"/>
              </a:rPr>
              <a:t>Try</a:t>
            </a:r>
            <a:r>
              <a:rPr lang="cs-CZ" sz="2400" dirty="0" smtClean="0">
                <a:latin typeface="Broadway" pitchFamily="82" charset="0"/>
              </a:rPr>
              <a:t> to </a:t>
            </a:r>
            <a:r>
              <a:rPr lang="cs-CZ" sz="2400" dirty="0" err="1" smtClean="0">
                <a:latin typeface="Broadway" pitchFamily="82" charset="0"/>
              </a:rPr>
              <a:t>say</a:t>
            </a:r>
            <a:r>
              <a:rPr lang="cs-CZ" sz="2400" dirty="0" smtClean="0">
                <a:latin typeface="Broadway" pitchFamily="82" charset="0"/>
              </a:rPr>
              <a:t> a </a:t>
            </a:r>
            <a:r>
              <a:rPr lang="cs-CZ" sz="2400" dirty="0" err="1" smtClean="0">
                <a:latin typeface="Broadway" pitchFamily="82" charset="0"/>
              </a:rPr>
              <a:t>few</a:t>
            </a:r>
            <a:r>
              <a:rPr lang="cs-CZ" sz="2400" dirty="0" smtClean="0">
                <a:latin typeface="Broadway" pitchFamily="82" charset="0"/>
              </a:rPr>
              <a:t> </a:t>
            </a:r>
            <a:r>
              <a:rPr lang="cs-CZ" sz="2400" dirty="0" err="1" smtClean="0">
                <a:latin typeface="Broadway" pitchFamily="82" charset="0"/>
              </a:rPr>
              <a:t>words</a:t>
            </a:r>
            <a:r>
              <a:rPr lang="cs-CZ" sz="2400" dirty="0" smtClean="0">
                <a:latin typeface="Broadway" pitchFamily="82" charset="0"/>
              </a:rPr>
              <a:t> </a:t>
            </a:r>
            <a:r>
              <a:rPr lang="cs-CZ" sz="2400" dirty="0" err="1" smtClean="0">
                <a:latin typeface="Broadway" pitchFamily="82" charset="0"/>
              </a:rPr>
              <a:t>about</a:t>
            </a:r>
            <a:r>
              <a:rPr lang="cs-CZ" sz="2400" dirty="0" smtClean="0">
                <a:latin typeface="Broadway" pitchFamily="82" charset="0"/>
              </a:rPr>
              <a:t> </a:t>
            </a:r>
            <a:r>
              <a:rPr lang="cs-CZ" sz="2400" dirty="0" err="1" smtClean="0">
                <a:latin typeface="Broadway" pitchFamily="82" charset="0"/>
              </a:rPr>
              <a:t>them</a:t>
            </a:r>
            <a:r>
              <a:rPr lang="cs-CZ" sz="2400" dirty="0">
                <a:latin typeface="Broadway" pitchFamily="82" charset="0"/>
              </a:rPr>
              <a:t>.</a:t>
            </a:r>
            <a:r>
              <a:rPr lang="cs-CZ" sz="2400" dirty="0" smtClean="0">
                <a:latin typeface="Broadway" pitchFamily="82" charset="0"/>
              </a:rPr>
              <a:t> </a:t>
            </a:r>
            <a:r>
              <a:rPr lang="cs-CZ" sz="2000" i="1" dirty="0" smtClean="0">
                <a:latin typeface="Broadway" pitchFamily="82" charset="0"/>
              </a:rPr>
              <a:t>Use </a:t>
            </a:r>
            <a:r>
              <a:rPr lang="cs-CZ" sz="2000" i="1" dirty="0" err="1" smtClean="0">
                <a:latin typeface="Broadway" pitchFamily="82" charset="0"/>
              </a:rPr>
              <a:t>present</a:t>
            </a:r>
            <a:r>
              <a:rPr lang="cs-CZ" sz="2000" i="1" dirty="0" smtClean="0">
                <a:latin typeface="Broadway" pitchFamily="82" charset="0"/>
              </a:rPr>
              <a:t> </a:t>
            </a:r>
            <a:r>
              <a:rPr lang="cs-CZ" sz="2000" i="1" dirty="0" err="1" smtClean="0">
                <a:latin typeface="Broadway" pitchFamily="82" charset="0"/>
              </a:rPr>
              <a:t>continuous</a:t>
            </a:r>
            <a:r>
              <a:rPr lang="cs-CZ" sz="2000" i="1" dirty="0" smtClean="0">
                <a:latin typeface="Broadway" pitchFamily="82" charset="0"/>
              </a:rPr>
              <a:t> tense</a:t>
            </a:r>
            <a:r>
              <a:rPr lang="cs-CZ" sz="2400" dirty="0" smtClean="0">
                <a:latin typeface="Broadway" pitchFamily="82" charset="0"/>
              </a:rPr>
              <a:t>.</a:t>
            </a:r>
            <a:endParaRPr lang="cs-CZ" sz="2400" dirty="0">
              <a:latin typeface="Broadway" pitchFamily="82" charset="0"/>
            </a:endParaRP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409501"/>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1052736"/>
            <a:ext cx="2466975"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4857551"/>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0654" y="3573016"/>
            <a:ext cx="2686050"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504" y="1254274"/>
            <a:ext cx="1628775"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635896" y="4725528"/>
            <a:ext cx="2304256" cy="1578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16948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7"/>
                                        </p:tgtEl>
                                      </p:cBhvr>
                                      <p:by x="150000" y="150000"/>
                                    </p:animScale>
                                  </p:childTnLst>
                                </p:cTn>
                              </p:par>
                            </p:childTnLst>
                          </p:cTn>
                        </p:par>
                      </p:childTnLst>
                    </p:cTn>
                  </p:par>
                </p:childTnLst>
              </p:cTn>
              <p:nextCondLst>
                <p:cond evt="onClick" delay="0">
                  <p:tgtEl>
                    <p:spTgt spid="7"/>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4"/>
                                        </p:tgtEl>
                                      </p:cBhvr>
                                      <p:by x="150000" y="150000"/>
                                    </p:animScale>
                                  </p:childTnLst>
                                </p:cTn>
                              </p:par>
                            </p:childTnLst>
                          </p:cTn>
                        </p:par>
                      </p:childTnLst>
                    </p:cTn>
                  </p:par>
                </p:childTnLst>
              </p:cTn>
              <p:nextCondLst>
                <p:cond evt="onClick" delay="0">
                  <p:tgtEl>
                    <p:spTgt spid="4"/>
                  </p:tgtEl>
                </p:cond>
              </p:nextCondLst>
            </p:seq>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nodeType="clickEffect">
                                  <p:stCondLst>
                                    <p:cond delay="0"/>
                                  </p:stCondLst>
                                  <p:childTnLst>
                                    <p:animScale>
                                      <p:cBhvr>
                                        <p:cTn id="16" dur="2000" fill="hold"/>
                                        <p:tgtEl>
                                          <p:spTgt spid="5"/>
                                        </p:tgtEl>
                                      </p:cBhvr>
                                      <p:by x="150000" y="150000"/>
                                    </p:animScale>
                                  </p:childTnLst>
                                </p:cTn>
                              </p:par>
                            </p:childTnLst>
                          </p:cTn>
                        </p:par>
                      </p:childTnLst>
                    </p:cTn>
                  </p:par>
                </p:childTnLst>
              </p:cTn>
              <p:nextCondLst>
                <p:cond evt="onClick" delay="0">
                  <p:tgtEl>
                    <p:spTgt spid="5"/>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6" presetClass="emph" presetSubtype="0" fill="hold" nodeType="clickEffect">
                                  <p:stCondLst>
                                    <p:cond delay="0"/>
                                  </p:stCondLst>
                                  <p:childTnLst>
                                    <p:animScale>
                                      <p:cBhvr>
                                        <p:cTn id="21" dur="2000" fill="hold"/>
                                        <p:tgtEl>
                                          <p:spTgt spid="6"/>
                                        </p:tgtEl>
                                      </p:cBhvr>
                                      <p:by x="150000" y="150000"/>
                                    </p:animScale>
                                  </p:childTnLst>
                                </p:cTn>
                              </p:par>
                            </p:childTnLst>
                          </p:cTn>
                        </p:par>
                      </p:childTnLst>
                    </p:cTn>
                  </p:par>
                </p:childTnLst>
              </p:cTn>
              <p:nextCondLst>
                <p:cond evt="onClick" delay="0">
                  <p:tgtEl>
                    <p:spTgt spid="6"/>
                  </p:tgtEl>
                </p:cond>
              </p:nextCondLst>
            </p:seq>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nodeType="clickEffect">
                                  <p:stCondLst>
                                    <p:cond delay="0"/>
                                  </p:stCondLst>
                                  <p:childTnLst>
                                    <p:animScale>
                                      <p:cBhvr>
                                        <p:cTn id="26" dur="2000" fill="hold"/>
                                        <p:tgtEl>
                                          <p:spTgt spid="3"/>
                                        </p:tgtEl>
                                      </p:cBhvr>
                                      <p:by x="150000" y="150000"/>
                                    </p:animScale>
                                  </p:childTnLst>
                                </p:cTn>
                              </p:par>
                            </p:childTnLst>
                          </p:cTn>
                        </p:par>
                      </p:childTnLst>
                    </p:cTn>
                  </p:par>
                </p:childTnLst>
              </p:cTn>
              <p:nextCondLst>
                <p:cond evt="onClick" delay="0">
                  <p:tgtEl>
                    <p:spTgt spid="3"/>
                  </p:tgtEl>
                </p:cond>
              </p:nextCondLst>
            </p:seq>
            <p:seq concurrent="1" nextAc="seek">
              <p:cTn id="27" restart="whenNotActive" fill="hold" evtFilter="cancelBubble" nodeType="interactiveSeq">
                <p:stCondLst>
                  <p:cond evt="onClick" delay="0">
                    <p:tgtEl>
                      <p:spTgt spid="1029"/>
                    </p:tgtEl>
                  </p:cond>
                </p:stCondLst>
                <p:endSync evt="end" delay="0">
                  <p:rtn val="all"/>
                </p:endSync>
                <p:childTnLst>
                  <p:par>
                    <p:cTn id="28" fill="hold">
                      <p:stCondLst>
                        <p:cond delay="0"/>
                      </p:stCondLst>
                      <p:childTnLst>
                        <p:par>
                          <p:cTn id="29" fill="hold">
                            <p:stCondLst>
                              <p:cond delay="0"/>
                            </p:stCondLst>
                            <p:childTnLst>
                              <p:par>
                                <p:cTn id="30" presetID="6" presetClass="emph" presetSubtype="0" fill="hold" nodeType="clickEffect">
                                  <p:stCondLst>
                                    <p:cond delay="0"/>
                                  </p:stCondLst>
                                  <p:childTnLst>
                                    <p:animScale>
                                      <p:cBhvr>
                                        <p:cTn id="31" dur="2000" fill="hold"/>
                                        <p:tgtEl>
                                          <p:spTgt spid="1029"/>
                                        </p:tgtEl>
                                      </p:cBhvr>
                                      <p:by x="150000" y="150000"/>
                                    </p:animScale>
                                  </p:childTnLst>
                                </p:cTn>
                              </p:par>
                            </p:childTnLst>
                          </p:cTn>
                        </p:par>
                      </p:childTnLst>
                    </p:cTn>
                  </p:par>
                </p:childTnLst>
              </p:cTn>
              <p:nextCondLst>
                <p:cond evt="onClick" delay="0">
                  <p:tgtEl>
                    <p:spTgt spid="102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988840"/>
            <a:ext cx="8229600" cy="1143000"/>
          </a:xfrm>
        </p:spPr>
        <p:txBody>
          <a:bodyPr>
            <a:normAutofit fontScale="90000"/>
          </a:bodyPr>
          <a:lstStyle/>
          <a:p>
            <a:pPr algn="l"/>
            <a:r>
              <a:rPr lang="cs-CZ" sz="3600" dirty="0" smtClean="0">
                <a:latin typeface="Broadway" pitchFamily="82" charset="0"/>
              </a:rPr>
              <a:t>So, </a:t>
            </a:r>
            <a:r>
              <a:rPr lang="cs-CZ" sz="3600" dirty="0" err="1" smtClean="0">
                <a:latin typeface="Broadway" pitchFamily="82" charset="0"/>
              </a:rPr>
              <a:t>what</a:t>
            </a:r>
            <a:r>
              <a:rPr lang="cs-CZ" sz="3600" dirty="0" smtClean="0">
                <a:latin typeface="Broadway" pitchFamily="82" charset="0"/>
              </a:rPr>
              <a:t> </a:t>
            </a:r>
            <a:r>
              <a:rPr lang="cs-CZ" sz="3600" dirty="0" err="1" smtClean="0">
                <a:latin typeface="Broadway" pitchFamily="82" charset="0"/>
              </a:rPr>
              <a:t>were</a:t>
            </a:r>
            <a:r>
              <a:rPr lang="cs-CZ" sz="3600" dirty="0" smtClean="0">
                <a:latin typeface="Broadway" pitchFamily="82" charset="0"/>
              </a:rPr>
              <a:t> </a:t>
            </a:r>
            <a:r>
              <a:rPr lang="cs-CZ" sz="3600" dirty="0" err="1" smtClean="0">
                <a:latin typeface="Broadway" pitchFamily="82" charset="0"/>
              </a:rPr>
              <a:t>your</a:t>
            </a:r>
            <a:r>
              <a:rPr lang="cs-CZ" sz="3600" dirty="0" smtClean="0">
                <a:latin typeface="Broadway" pitchFamily="82" charset="0"/>
              </a:rPr>
              <a:t> </a:t>
            </a:r>
            <a:r>
              <a:rPr lang="cs-CZ" sz="3600" dirty="0" err="1" smtClean="0">
                <a:latin typeface="Broadway" pitchFamily="82" charset="0"/>
              </a:rPr>
              <a:t>holidays</a:t>
            </a:r>
            <a:r>
              <a:rPr lang="cs-CZ" sz="3600" dirty="0" smtClean="0">
                <a:latin typeface="Broadway" pitchFamily="82" charset="0"/>
              </a:rPr>
              <a:t> </a:t>
            </a:r>
            <a:r>
              <a:rPr lang="cs-CZ" sz="3600" dirty="0" err="1" smtClean="0">
                <a:latin typeface="Broadway" pitchFamily="82" charset="0"/>
              </a:rPr>
              <a:t>like</a:t>
            </a:r>
            <a:r>
              <a:rPr lang="cs-CZ" sz="3600" dirty="0" smtClean="0">
                <a:latin typeface="Broadway" pitchFamily="82" charset="0"/>
              </a:rPr>
              <a:t>? </a:t>
            </a:r>
            <a:r>
              <a:rPr lang="cs-CZ" sz="3600" dirty="0" err="1" smtClean="0">
                <a:latin typeface="Broadway" pitchFamily="82" charset="0"/>
              </a:rPr>
              <a:t>Where</a:t>
            </a:r>
            <a:r>
              <a:rPr lang="cs-CZ" sz="3600" dirty="0" smtClean="0">
                <a:latin typeface="Broadway" pitchFamily="82" charset="0"/>
              </a:rPr>
              <a:t> </a:t>
            </a:r>
            <a:r>
              <a:rPr lang="cs-CZ" sz="3600" dirty="0" err="1" smtClean="0">
                <a:latin typeface="Broadway" pitchFamily="82" charset="0"/>
              </a:rPr>
              <a:t>were</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a:t>
            </a:r>
            <a:r>
              <a:rPr lang="cs-CZ" sz="3600" dirty="0" err="1" smtClean="0">
                <a:latin typeface="Broadway" pitchFamily="82" charset="0"/>
              </a:rPr>
              <a:t>how</a:t>
            </a:r>
            <a:r>
              <a:rPr lang="cs-CZ" sz="3600" dirty="0" smtClean="0">
                <a:latin typeface="Broadway" pitchFamily="82" charset="0"/>
              </a:rPr>
              <a:t> </a:t>
            </a:r>
            <a:r>
              <a:rPr lang="cs-CZ" sz="3600" dirty="0" err="1" smtClean="0">
                <a:latin typeface="Broadway" pitchFamily="82" charset="0"/>
              </a:rPr>
              <a:t>did</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a:t>
            </a:r>
            <a:r>
              <a:rPr lang="cs-CZ" sz="3600" dirty="0" err="1" smtClean="0">
                <a:latin typeface="Broadway" pitchFamily="82" charset="0"/>
              </a:rPr>
              <a:t>get</a:t>
            </a:r>
            <a:r>
              <a:rPr lang="cs-CZ" sz="3600" dirty="0" smtClean="0">
                <a:latin typeface="Broadway" pitchFamily="82" charset="0"/>
              </a:rPr>
              <a:t> </a:t>
            </a:r>
            <a:r>
              <a:rPr lang="cs-CZ" sz="3600" dirty="0" err="1" smtClean="0">
                <a:latin typeface="Broadway" pitchFamily="82" charset="0"/>
              </a:rPr>
              <a:t>there</a:t>
            </a:r>
            <a:r>
              <a:rPr lang="cs-CZ" sz="3600" dirty="0" smtClean="0">
                <a:latin typeface="Broadway" pitchFamily="82" charset="0"/>
              </a:rPr>
              <a:t>, </a:t>
            </a:r>
            <a:r>
              <a:rPr lang="cs-CZ" sz="3600" dirty="0" err="1" smtClean="0">
                <a:latin typeface="Broadway" pitchFamily="82" charset="0"/>
              </a:rPr>
              <a:t>what</a:t>
            </a:r>
            <a:r>
              <a:rPr lang="cs-CZ" sz="3600" dirty="0" smtClean="0">
                <a:latin typeface="Broadway" pitchFamily="82" charset="0"/>
              </a:rPr>
              <a:t> </a:t>
            </a:r>
            <a:r>
              <a:rPr lang="cs-CZ" sz="3600" dirty="0" err="1" smtClean="0">
                <a:latin typeface="Broadway" pitchFamily="82" charset="0"/>
              </a:rPr>
              <a:t>did</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do </a:t>
            </a:r>
            <a:r>
              <a:rPr lang="cs-CZ" sz="3600" dirty="0" err="1" smtClean="0">
                <a:latin typeface="Broadway" pitchFamily="82" charset="0"/>
              </a:rPr>
              <a:t>there</a:t>
            </a:r>
            <a:r>
              <a:rPr lang="cs-CZ" sz="3600" dirty="0" smtClean="0">
                <a:latin typeface="Broadway" pitchFamily="82" charset="0"/>
              </a:rPr>
              <a:t>, </a:t>
            </a:r>
            <a:r>
              <a:rPr lang="cs-CZ" sz="3600" dirty="0" err="1" smtClean="0">
                <a:latin typeface="Broadway" pitchFamily="82" charset="0"/>
              </a:rPr>
              <a:t>what</a:t>
            </a:r>
            <a:r>
              <a:rPr lang="cs-CZ" sz="3600" dirty="0" smtClean="0">
                <a:latin typeface="Broadway" pitchFamily="82" charset="0"/>
              </a:rPr>
              <a:t> </a:t>
            </a:r>
            <a:r>
              <a:rPr lang="cs-CZ" sz="3600" dirty="0" err="1" smtClean="0">
                <a:latin typeface="Broadway" pitchFamily="82" charset="0"/>
              </a:rPr>
              <a:t>did</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a:t>
            </a:r>
            <a:r>
              <a:rPr lang="cs-CZ" sz="3600" dirty="0" err="1" smtClean="0">
                <a:latin typeface="Broadway" pitchFamily="82" charset="0"/>
              </a:rPr>
              <a:t>see</a:t>
            </a:r>
            <a:r>
              <a:rPr lang="cs-CZ" sz="3600" dirty="0" smtClean="0">
                <a:latin typeface="Broadway" pitchFamily="82" charset="0"/>
              </a:rPr>
              <a:t> and </a:t>
            </a:r>
            <a:r>
              <a:rPr lang="cs-CZ" sz="3600" dirty="0" err="1" smtClean="0">
                <a:latin typeface="Broadway" pitchFamily="82" charset="0"/>
              </a:rPr>
              <a:t>who</a:t>
            </a:r>
            <a:r>
              <a:rPr lang="cs-CZ" sz="3600" dirty="0" smtClean="0">
                <a:latin typeface="Broadway" pitchFamily="82" charset="0"/>
              </a:rPr>
              <a:t> </a:t>
            </a:r>
            <a:r>
              <a:rPr lang="cs-CZ" sz="3600" dirty="0" err="1" smtClean="0">
                <a:latin typeface="Broadway" pitchFamily="82" charset="0"/>
              </a:rPr>
              <a:t>did</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a:t>
            </a:r>
            <a:r>
              <a:rPr lang="cs-CZ" sz="3600" dirty="0" err="1" smtClean="0">
                <a:latin typeface="Broadway" pitchFamily="82" charset="0"/>
              </a:rPr>
              <a:t>meet</a:t>
            </a:r>
            <a:r>
              <a:rPr lang="cs-CZ" sz="3600" dirty="0" smtClean="0">
                <a:latin typeface="Broadway" pitchFamily="82" charset="0"/>
              </a:rPr>
              <a:t> </a:t>
            </a:r>
            <a:r>
              <a:rPr lang="cs-CZ" sz="3600" dirty="0" err="1" smtClean="0">
                <a:latin typeface="Broadway" pitchFamily="82" charset="0"/>
              </a:rPr>
              <a:t>there</a:t>
            </a:r>
            <a:r>
              <a:rPr lang="cs-CZ" sz="3600" dirty="0" smtClean="0">
                <a:latin typeface="Broadway" pitchFamily="82" charset="0"/>
              </a:rPr>
              <a:t>, </a:t>
            </a:r>
            <a:r>
              <a:rPr lang="cs-CZ" sz="3600" dirty="0" err="1" smtClean="0">
                <a:latin typeface="Broadway" pitchFamily="82" charset="0"/>
              </a:rPr>
              <a:t>what</a:t>
            </a:r>
            <a:r>
              <a:rPr lang="cs-CZ" sz="3600" dirty="0" smtClean="0">
                <a:latin typeface="Broadway" pitchFamily="82" charset="0"/>
              </a:rPr>
              <a:t> </a:t>
            </a:r>
            <a:r>
              <a:rPr lang="cs-CZ" sz="3600" dirty="0" err="1" smtClean="0">
                <a:latin typeface="Broadway" pitchFamily="82" charset="0"/>
              </a:rPr>
              <a:t>was</a:t>
            </a:r>
            <a:r>
              <a:rPr lang="cs-CZ" sz="3600" dirty="0" smtClean="0">
                <a:latin typeface="Broadway" pitchFamily="82" charset="0"/>
              </a:rPr>
              <a:t> </a:t>
            </a:r>
            <a:r>
              <a:rPr lang="cs-CZ" sz="3600" dirty="0" err="1" smtClean="0">
                <a:latin typeface="Broadway" pitchFamily="82" charset="0"/>
              </a:rPr>
              <a:t>the</a:t>
            </a:r>
            <a:r>
              <a:rPr lang="cs-CZ" sz="3600" dirty="0" smtClean="0">
                <a:latin typeface="Broadway" pitchFamily="82" charset="0"/>
              </a:rPr>
              <a:t> </a:t>
            </a:r>
            <a:r>
              <a:rPr lang="cs-CZ" sz="3600" dirty="0" err="1" smtClean="0">
                <a:latin typeface="Broadway" pitchFamily="82" charset="0"/>
              </a:rPr>
              <a:t>weather</a:t>
            </a:r>
            <a:r>
              <a:rPr lang="cs-CZ" sz="3600" dirty="0" smtClean="0">
                <a:latin typeface="Broadway" pitchFamily="82" charset="0"/>
              </a:rPr>
              <a:t> </a:t>
            </a:r>
            <a:r>
              <a:rPr lang="cs-CZ" sz="3600" dirty="0" err="1" smtClean="0">
                <a:latin typeface="Broadway" pitchFamily="82" charset="0"/>
              </a:rPr>
              <a:t>like</a:t>
            </a:r>
            <a:r>
              <a:rPr lang="cs-CZ" sz="3600" dirty="0" smtClean="0">
                <a:latin typeface="Broadway" pitchFamily="82" charset="0"/>
              </a:rPr>
              <a:t> and </a:t>
            </a:r>
            <a:r>
              <a:rPr lang="cs-CZ" sz="3600" dirty="0" err="1" smtClean="0">
                <a:latin typeface="Broadway" pitchFamily="82" charset="0"/>
              </a:rPr>
              <a:t>did</a:t>
            </a:r>
            <a:r>
              <a:rPr lang="cs-CZ" sz="3600" dirty="0" smtClean="0">
                <a:latin typeface="Broadway" pitchFamily="82" charset="0"/>
              </a:rPr>
              <a:t> </a:t>
            </a:r>
            <a:r>
              <a:rPr lang="cs-CZ" sz="3600" dirty="0" err="1" smtClean="0">
                <a:latin typeface="Broadway" pitchFamily="82" charset="0"/>
              </a:rPr>
              <a:t>you</a:t>
            </a:r>
            <a:r>
              <a:rPr lang="cs-CZ" sz="3600" dirty="0" smtClean="0">
                <a:latin typeface="Broadway" pitchFamily="82" charset="0"/>
              </a:rPr>
              <a:t> </a:t>
            </a:r>
            <a:r>
              <a:rPr lang="cs-CZ" sz="3600" dirty="0" err="1" smtClean="0">
                <a:latin typeface="Broadway" pitchFamily="82" charset="0"/>
              </a:rPr>
              <a:t>like</a:t>
            </a:r>
            <a:r>
              <a:rPr lang="cs-CZ" sz="3600" dirty="0" smtClean="0">
                <a:latin typeface="Broadway" pitchFamily="82" charset="0"/>
              </a:rPr>
              <a:t> </a:t>
            </a:r>
            <a:r>
              <a:rPr lang="cs-CZ" sz="3600" dirty="0" err="1" smtClean="0">
                <a:latin typeface="Broadway" pitchFamily="82" charset="0"/>
              </a:rPr>
              <a:t>it</a:t>
            </a:r>
            <a:r>
              <a:rPr lang="cs-CZ" sz="3600" dirty="0" smtClean="0">
                <a:latin typeface="Broadway" pitchFamily="82" charset="0"/>
              </a:rPr>
              <a:t>? </a:t>
            </a:r>
            <a:r>
              <a:rPr lang="cs-CZ" sz="3600" u="sng" dirty="0" err="1" smtClean="0">
                <a:latin typeface="Broadway" pitchFamily="82" charset="0"/>
              </a:rPr>
              <a:t>Close</a:t>
            </a:r>
            <a:r>
              <a:rPr lang="cs-CZ" sz="3600" u="sng" dirty="0" smtClean="0">
                <a:latin typeface="Broadway" pitchFamily="82" charset="0"/>
              </a:rPr>
              <a:t> </a:t>
            </a:r>
            <a:r>
              <a:rPr lang="cs-CZ" sz="3600" u="sng" dirty="0" err="1" smtClean="0">
                <a:latin typeface="Broadway" pitchFamily="82" charset="0"/>
              </a:rPr>
              <a:t>your</a:t>
            </a:r>
            <a:r>
              <a:rPr lang="cs-CZ" sz="3600" u="sng" dirty="0" smtClean="0">
                <a:latin typeface="Broadway" pitchFamily="82" charset="0"/>
              </a:rPr>
              <a:t> </a:t>
            </a:r>
            <a:r>
              <a:rPr lang="cs-CZ" sz="3600" u="sng" dirty="0" err="1" smtClean="0">
                <a:latin typeface="Broadway" pitchFamily="82" charset="0"/>
              </a:rPr>
              <a:t>eyes</a:t>
            </a:r>
            <a:r>
              <a:rPr lang="cs-CZ" sz="3600" u="sng" dirty="0" smtClean="0">
                <a:latin typeface="Broadway" pitchFamily="82" charset="0"/>
              </a:rPr>
              <a:t>, </a:t>
            </a:r>
            <a:r>
              <a:rPr lang="cs-CZ" sz="3600" u="sng" dirty="0" err="1" smtClean="0">
                <a:latin typeface="Broadway" pitchFamily="82" charset="0"/>
              </a:rPr>
              <a:t>what</a:t>
            </a:r>
            <a:r>
              <a:rPr lang="cs-CZ" sz="3600" u="sng" dirty="0" smtClean="0">
                <a:latin typeface="Broadway" pitchFamily="82" charset="0"/>
              </a:rPr>
              <a:t> </a:t>
            </a:r>
            <a:r>
              <a:rPr lang="cs-CZ" sz="3600" u="sng" dirty="0" err="1" smtClean="0">
                <a:latin typeface="Broadway" pitchFamily="82" charset="0"/>
              </a:rPr>
              <a:t>can</a:t>
            </a:r>
            <a:r>
              <a:rPr lang="cs-CZ" sz="3600" u="sng" dirty="0" smtClean="0">
                <a:latin typeface="Broadway" pitchFamily="82" charset="0"/>
              </a:rPr>
              <a:t> </a:t>
            </a:r>
            <a:r>
              <a:rPr lang="cs-CZ" sz="3600" u="sng" dirty="0" err="1" smtClean="0">
                <a:latin typeface="Broadway" pitchFamily="82" charset="0"/>
              </a:rPr>
              <a:t>you</a:t>
            </a:r>
            <a:r>
              <a:rPr lang="cs-CZ" sz="3600" u="sng" dirty="0" smtClean="0">
                <a:latin typeface="Broadway" pitchFamily="82" charset="0"/>
              </a:rPr>
              <a:t> </a:t>
            </a:r>
            <a:r>
              <a:rPr lang="cs-CZ" sz="3600" u="sng" dirty="0" err="1" smtClean="0">
                <a:latin typeface="Broadway" pitchFamily="82" charset="0"/>
              </a:rPr>
              <a:t>see</a:t>
            </a:r>
            <a:r>
              <a:rPr lang="cs-CZ" sz="3600" u="sng" dirty="0" smtClean="0">
                <a:latin typeface="Broadway" pitchFamily="82" charset="0"/>
              </a:rPr>
              <a:t> in </a:t>
            </a:r>
            <a:r>
              <a:rPr lang="cs-CZ" sz="3600" u="sng" dirty="0" err="1" smtClean="0">
                <a:latin typeface="Broadway" pitchFamily="82" charset="0"/>
              </a:rPr>
              <a:t>your</a:t>
            </a:r>
            <a:r>
              <a:rPr lang="cs-CZ" sz="3600" u="sng" dirty="0" smtClean="0">
                <a:latin typeface="Broadway" pitchFamily="82" charset="0"/>
              </a:rPr>
              <a:t> </a:t>
            </a:r>
            <a:r>
              <a:rPr lang="cs-CZ" sz="3600" u="sng" dirty="0" err="1" smtClean="0">
                <a:latin typeface="Broadway" pitchFamily="82" charset="0"/>
              </a:rPr>
              <a:t>memories</a:t>
            </a:r>
            <a:r>
              <a:rPr lang="cs-CZ" sz="3600" u="sng" dirty="0" smtClean="0">
                <a:latin typeface="Broadway" pitchFamily="82" charset="0"/>
              </a:rPr>
              <a:t>…… </a:t>
            </a:r>
            <a:r>
              <a:rPr lang="cs-CZ" sz="3600" u="sng" dirty="0" smtClean="0">
                <a:latin typeface="Broadway" pitchFamily="82" charset="0"/>
                <a:sym typeface="Wingdings" pitchFamily="2" charset="2"/>
              </a:rPr>
              <a:t> </a:t>
            </a:r>
            <a:r>
              <a:rPr lang="cs-CZ" sz="3600" u="sng" dirty="0" smtClean="0">
                <a:latin typeface="Broadway" pitchFamily="82" charset="0"/>
              </a:rPr>
              <a:t>?</a:t>
            </a:r>
            <a:br>
              <a:rPr lang="cs-CZ" sz="3600" u="sng" dirty="0" smtClean="0">
                <a:latin typeface="Broadway" pitchFamily="82" charset="0"/>
              </a:rPr>
            </a:br>
            <a:r>
              <a:rPr lang="cs-CZ" sz="2700" i="1" dirty="0" smtClean="0">
                <a:latin typeface="Broadway" pitchFamily="82" charset="0"/>
              </a:rPr>
              <a:t>(Use </a:t>
            </a:r>
            <a:r>
              <a:rPr lang="cs-CZ" sz="2700" i="1" dirty="0" err="1" smtClean="0">
                <a:latin typeface="Broadway" pitchFamily="82" charset="0"/>
              </a:rPr>
              <a:t>present</a:t>
            </a:r>
            <a:r>
              <a:rPr lang="cs-CZ" sz="2700" i="1" dirty="0" smtClean="0">
                <a:latin typeface="Broadway" pitchFamily="82" charset="0"/>
              </a:rPr>
              <a:t> </a:t>
            </a:r>
            <a:r>
              <a:rPr lang="cs-CZ" sz="2700" i="1" dirty="0" err="1" smtClean="0">
                <a:latin typeface="Broadway" pitchFamily="82" charset="0"/>
              </a:rPr>
              <a:t>continous</a:t>
            </a:r>
            <a:r>
              <a:rPr lang="cs-CZ" sz="2700" i="1" dirty="0" smtClean="0">
                <a:latin typeface="Broadway" pitchFamily="82" charset="0"/>
              </a:rPr>
              <a:t> tense)</a:t>
            </a:r>
            <a:endParaRPr lang="cs-CZ" sz="2700" i="1" dirty="0">
              <a:latin typeface="Broadway" pitchFamily="82" charset="0"/>
            </a:endParaRPr>
          </a:p>
        </p:txBody>
      </p:sp>
    </p:spTree>
    <p:extLst>
      <p:ext uri="{BB962C8B-B14F-4D97-AF65-F5344CB8AC3E}">
        <p14:creationId xmlns:p14="http://schemas.microsoft.com/office/powerpoint/2010/main" val="3939781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979712" y="5445224"/>
            <a:ext cx="8229600" cy="1143000"/>
          </a:xfrm>
        </p:spPr>
        <p:txBody>
          <a:bodyPr>
            <a:normAutofit/>
          </a:bodyPr>
          <a:lstStyle/>
          <a:p>
            <a:r>
              <a:rPr lang="cs-CZ" sz="6000" i="1" dirty="0" err="1" smtClean="0">
                <a:latin typeface="Broadway" pitchFamily="82" charset="0"/>
              </a:rPr>
              <a:t>Good</a:t>
            </a:r>
            <a:r>
              <a:rPr lang="cs-CZ" sz="6000" i="1" dirty="0" smtClean="0">
                <a:latin typeface="Broadway" pitchFamily="82" charset="0"/>
              </a:rPr>
              <a:t> </a:t>
            </a:r>
            <a:r>
              <a:rPr lang="cs-CZ" sz="6000" i="1" dirty="0" err="1" smtClean="0">
                <a:latin typeface="Broadway" pitchFamily="82" charset="0"/>
              </a:rPr>
              <a:t>bye</a:t>
            </a:r>
            <a:r>
              <a:rPr lang="cs-CZ" sz="6000" i="1" dirty="0" smtClean="0">
                <a:latin typeface="Broadway" pitchFamily="82" charset="0"/>
              </a:rPr>
              <a:t>!</a:t>
            </a:r>
            <a:endParaRPr lang="cs-CZ" sz="6000" i="1" dirty="0">
              <a:latin typeface="Broadway" pitchFamily="82" charset="0"/>
            </a:endParaRPr>
          </a:p>
        </p:txBody>
      </p:sp>
      <p:sp>
        <p:nvSpPr>
          <p:cNvPr id="3" name="Obdélník 2"/>
          <p:cNvSpPr/>
          <p:nvPr/>
        </p:nvSpPr>
        <p:spPr>
          <a:xfrm>
            <a:off x="107504" y="332656"/>
            <a:ext cx="8856984" cy="5262979"/>
          </a:xfrm>
          <a:prstGeom prst="rect">
            <a:avLst/>
          </a:prstGeom>
        </p:spPr>
        <p:txBody>
          <a:bodyPr wrap="square">
            <a:spAutoFit/>
          </a:bodyPr>
          <a:lstStyle/>
          <a:p>
            <a:r>
              <a:rPr lang="cs-CZ" sz="1200" u="sng" dirty="0" smtClean="0"/>
              <a:t>Použité odkazy:</a:t>
            </a:r>
          </a:p>
          <a:p>
            <a:endParaRPr lang="cs-CZ" sz="1200" dirty="0"/>
          </a:p>
          <a:p>
            <a:r>
              <a:rPr lang="cs-CZ" sz="1200" dirty="0" smtClean="0"/>
              <a:t>http</a:t>
            </a:r>
            <a:r>
              <a:rPr lang="cs-CZ" sz="1200" dirty="0"/>
              <a:t>://</a:t>
            </a:r>
            <a:r>
              <a:rPr lang="cs-CZ" sz="1200" dirty="0" smtClean="0"/>
              <a:t>www.planetski.eu/news/1995</a:t>
            </a:r>
          </a:p>
          <a:p>
            <a:r>
              <a:rPr lang="cs-CZ" sz="1200" dirty="0"/>
              <a:t>http://</a:t>
            </a:r>
            <a:r>
              <a:rPr lang="cs-CZ" sz="1200" dirty="0" smtClean="0"/>
              <a:t>www.ballymoneycyclingclub.com/Leisure-Callendar.html</a:t>
            </a:r>
          </a:p>
          <a:p>
            <a:r>
              <a:rPr lang="cs-CZ" sz="1200" dirty="0"/>
              <a:t>http://www.ubytovani-na-horach.biz</a:t>
            </a:r>
            <a:r>
              <a:rPr lang="cs-CZ" sz="1200" dirty="0" smtClean="0"/>
              <a:t>/</a:t>
            </a:r>
          </a:p>
          <a:p>
            <a:r>
              <a:rPr lang="cs-CZ" sz="1200" dirty="0"/>
              <a:t>http://</a:t>
            </a:r>
            <a:r>
              <a:rPr lang="cs-CZ" sz="1200" dirty="0" smtClean="0"/>
              <a:t>fotky.sme.sk/fotka/225198/pohoda-na-horach</a:t>
            </a:r>
          </a:p>
          <a:p>
            <a:r>
              <a:rPr lang="cs-CZ" sz="1200" dirty="0"/>
              <a:t>http://www.trekearth.com/gallery/Central_America/Dominican_Republic/East/La_Altagracia/Punta_Cana/photo1096104.htm</a:t>
            </a:r>
            <a:endParaRPr lang="cs-CZ" sz="1200" dirty="0" smtClean="0"/>
          </a:p>
          <a:p>
            <a:r>
              <a:rPr lang="cs-CZ" sz="1200" dirty="0"/>
              <a:t>http://www.forbes.com/sites/sallyhoward/2011/07/20/paris-still-seduces-for-now-finds-nation-branding-report</a:t>
            </a:r>
            <a:r>
              <a:rPr lang="cs-CZ" sz="1200" dirty="0" smtClean="0"/>
              <a:t>/</a:t>
            </a:r>
          </a:p>
          <a:p>
            <a:r>
              <a:rPr lang="cs-CZ" sz="1200" dirty="0"/>
              <a:t>http://blogmyflorist.com</a:t>
            </a:r>
            <a:r>
              <a:rPr lang="cs-CZ" sz="1200" dirty="0" smtClean="0"/>
              <a:t>/</a:t>
            </a:r>
          </a:p>
          <a:p>
            <a:r>
              <a:rPr lang="cs-CZ" sz="1200" dirty="0"/>
              <a:t>http://www.tabory.cz/lokalita/letni-tabory/ostrovec</a:t>
            </a:r>
            <a:r>
              <a:rPr lang="cs-CZ" sz="1200" dirty="0" smtClean="0"/>
              <a:t>/</a:t>
            </a:r>
          </a:p>
          <a:p>
            <a:r>
              <a:rPr lang="cs-CZ" sz="1200" dirty="0"/>
              <a:t>http://</a:t>
            </a:r>
            <a:r>
              <a:rPr lang="cs-CZ" sz="1200" dirty="0" smtClean="0"/>
              <a:t>www.novinky.cz/ekonomika/124386-nejvetsi-lode-sveta-budou-mit-plechy-z-vitkovic.html</a:t>
            </a:r>
          </a:p>
          <a:p>
            <a:r>
              <a:rPr lang="cs-CZ" sz="1200" dirty="0"/>
              <a:t>http://www.prahanoviny.cz/2011/05/27/protestni-blokace-letiste-v-ruzyni-probehne-1-cervna</a:t>
            </a:r>
            <a:r>
              <a:rPr lang="cs-CZ" sz="1200" dirty="0" smtClean="0"/>
              <a:t>/</a:t>
            </a:r>
          </a:p>
          <a:p>
            <a:r>
              <a:rPr lang="cs-CZ" sz="1200" dirty="0"/>
              <a:t>http://www.cyklostranky.eu/o-nas</a:t>
            </a:r>
            <a:r>
              <a:rPr lang="cs-CZ" sz="1200" dirty="0" smtClean="0"/>
              <a:t>/</a:t>
            </a:r>
          </a:p>
          <a:p>
            <a:r>
              <a:rPr lang="cs-CZ" sz="1200" dirty="0"/>
              <a:t>http://</a:t>
            </a:r>
            <a:r>
              <a:rPr lang="cs-CZ" sz="1200" dirty="0" smtClean="0"/>
              <a:t>www.motorcycle-usa.com/19/1768/Motorcycle-Article/2009-Big-Dog-Motorcycles-First-Ride.aspx</a:t>
            </a:r>
          </a:p>
          <a:p>
            <a:r>
              <a:rPr lang="cs-CZ" sz="1200" dirty="0"/>
              <a:t>http://</a:t>
            </a:r>
            <a:r>
              <a:rPr lang="cs-CZ" sz="1200" dirty="0" smtClean="0"/>
              <a:t>www.pujcovna-karavanu-dante.cz/pujcovna-karavanu-fotogalerie/karavan-fiat-sun-traveller-4</a:t>
            </a:r>
          </a:p>
          <a:p>
            <a:r>
              <a:rPr lang="cs-CZ" sz="1200" dirty="0"/>
              <a:t>https://</a:t>
            </a:r>
            <a:r>
              <a:rPr lang="cs-CZ" sz="1200" dirty="0" smtClean="0"/>
              <a:t>www.elines.cz/cz/ekostopa</a:t>
            </a:r>
          </a:p>
          <a:p>
            <a:r>
              <a:rPr lang="cs-CZ" sz="1200" dirty="0"/>
              <a:t>http://byznys.lidovky.cz/fejkuv-zlepsovak-hucici-vlak-jezdi-prazdny-fkh-/</a:t>
            </a:r>
            <a:r>
              <a:rPr lang="cs-CZ" sz="1200" dirty="0" smtClean="0"/>
              <a:t>ln-oprava.asp?c=A110713_152115_ln-doprava_nev</a:t>
            </a:r>
          </a:p>
          <a:p>
            <a:r>
              <a:rPr lang="cs-CZ" sz="1200" dirty="0"/>
              <a:t>http://www.autoinsurancecompanies.com/auto-insurance-quotes</a:t>
            </a:r>
            <a:r>
              <a:rPr lang="cs-CZ" sz="1200" dirty="0" smtClean="0"/>
              <a:t>/</a:t>
            </a:r>
          </a:p>
          <a:p>
            <a:r>
              <a:rPr lang="cs-CZ" sz="1200" dirty="0"/>
              <a:t>http://</a:t>
            </a:r>
            <a:r>
              <a:rPr lang="cs-CZ" sz="1200" dirty="0" smtClean="0"/>
              <a:t>lillelukki.blogspot.com/2012/02/out-of-order.html</a:t>
            </a:r>
          </a:p>
          <a:p>
            <a:r>
              <a:rPr lang="cs-CZ" sz="1200" dirty="0"/>
              <a:t>http://</a:t>
            </a:r>
            <a:r>
              <a:rPr lang="cs-CZ" sz="1200" dirty="0" smtClean="0"/>
              <a:t>www.office365.co.uk/P/687449/Stewart-Superior-Staff-Only-Self-Adhesive-Sign-Ref-PO85PVC</a:t>
            </a:r>
          </a:p>
          <a:p>
            <a:r>
              <a:rPr lang="cs-CZ" sz="1200" dirty="0"/>
              <a:t>http://</a:t>
            </a:r>
            <a:r>
              <a:rPr lang="cs-CZ" sz="1200" dirty="0" smtClean="0"/>
              <a:t>www.australiasigns.com.au/safety/proddetail.php?prod=yel-warn-do-not-enter</a:t>
            </a:r>
          </a:p>
          <a:p>
            <a:r>
              <a:rPr lang="cs-CZ" sz="1200" dirty="0"/>
              <a:t>http://</a:t>
            </a:r>
            <a:r>
              <a:rPr lang="cs-CZ" sz="1200" dirty="0" smtClean="0"/>
              <a:t>www.cs-catering-equipment.co.uk/do-not-disturb-please-service-room-sign.html</a:t>
            </a:r>
          </a:p>
          <a:p>
            <a:r>
              <a:rPr lang="cs-CZ" sz="1200" dirty="0"/>
              <a:t>http://</a:t>
            </a:r>
            <a:r>
              <a:rPr lang="cs-CZ" sz="1200" dirty="0" smtClean="0"/>
              <a:t>www.directa.co.uk/site/scripts/products.php?category_id=489</a:t>
            </a:r>
          </a:p>
          <a:p>
            <a:r>
              <a:rPr lang="cs-CZ" sz="1200" dirty="0"/>
              <a:t>http://</a:t>
            </a:r>
            <a:r>
              <a:rPr lang="cs-CZ" sz="1200" dirty="0" smtClean="0"/>
              <a:t>www.mydoorsign.com/fire-emergency-signs/do-not-use-elevators-sign/sku-se-2364.aspx</a:t>
            </a:r>
          </a:p>
          <a:p>
            <a:r>
              <a:rPr lang="cs-CZ" sz="1200" dirty="0"/>
              <a:t>http://</a:t>
            </a:r>
            <a:r>
              <a:rPr lang="cs-CZ" sz="1200" dirty="0" smtClean="0"/>
              <a:t>www.mysafetysign.com/Food-Cafeteria-Lunchroom-Signs/Cafeteria-Eating-Drinking-Permitted-Sign/SAF-SKU-S-1916.aspx</a:t>
            </a:r>
          </a:p>
          <a:p>
            <a:r>
              <a:rPr lang="cs-CZ" sz="1200" dirty="0"/>
              <a:t>http://</a:t>
            </a:r>
            <a:r>
              <a:rPr lang="cs-CZ" sz="1200" dirty="0" smtClean="0"/>
              <a:t>yaymicro.com/stock-image/money-change-sign/1554564</a:t>
            </a:r>
          </a:p>
          <a:p>
            <a:r>
              <a:rPr lang="cs-CZ" sz="1200" dirty="0"/>
              <a:t>http://</a:t>
            </a:r>
            <a:r>
              <a:rPr lang="cs-CZ" sz="1200" dirty="0" smtClean="0"/>
              <a:t>www.blesk.cz/clanek/zpravy-udalosti-domaci/118913/vetsina-cechu-klouzave-prazdniny-ty-my-nechceme.html</a:t>
            </a:r>
          </a:p>
          <a:p>
            <a:r>
              <a:rPr lang="cs-CZ" sz="1200" dirty="0"/>
              <a:t>http://www.sciencephoto.com/media/413059/enlarge</a:t>
            </a:r>
          </a:p>
        </p:txBody>
      </p:sp>
    </p:spTree>
    <p:extLst>
      <p:ext uri="{BB962C8B-B14F-4D97-AF65-F5344CB8AC3E}">
        <p14:creationId xmlns:p14="http://schemas.microsoft.com/office/powerpoint/2010/main" val="386216645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895</TotalTime>
  <Words>393</Words>
  <Application>Microsoft Office PowerPoint</Application>
  <PresentationFormat>Předvádění na obrazovce (4:3)</PresentationFormat>
  <Paragraphs>78</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What were your holidays like?</vt:lpstr>
      <vt:lpstr>Where can we spend our holidays?</vt:lpstr>
      <vt:lpstr>How can we get there?</vt:lpstr>
      <vt:lpstr>When you often stay at a hotel, can you translate these signs, you can see there? </vt:lpstr>
      <vt:lpstr>Now try to say it in English.</vt:lpstr>
      <vt:lpstr>Imagine that these are your holidays pictures. Try to say a few words about them. Use present continuous tense.</vt:lpstr>
      <vt:lpstr>So, what were your holidays like? Where were you, how did you get there, what did you do there, what did you see and who did you meet there, what was the weather like and did you like it? Close your eyes, what can you see in your memories……  ? (Use present continous tense)</vt:lpstr>
      <vt:lpstr>Good bye!</vt:lpstr>
    </vt:vector>
  </TitlesOfParts>
  <Company>Andy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were your holidays?</dc:title>
  <dc:creator>Andy</dc:creator>
  <cp:lastModifiedBy>dana</cp:lastModifiedBy>
  <cp:revision>44</cp:revision>
  <dcterms:created xsi:type="dcterms:W3CDTF">2011-09-09T15:29:29Z</dcterms:created>
  <dcterms:modified xsi:type="dcterms:W3CDTF">2012-06-04T16:00:43Z</dcterms:modified>
</cp:coreProperties>
</file>