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  <p:sldId id="258" r:id="rId5"/>
    <p:sldId id="257" r:id="rId6"/>
    <p:sldId id="262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45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47D7E1-7384-4F46-BE42-36403553569D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A5587-BC71-46C3-B241-04918A1564C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47D7E1-7384-4F46-BE42-36403553569D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A5587-BC71-46C3-B241-04918A1564C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47D7E1-7384-4F46-BE42-36403553569D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A5587-BC71-46C3-B241-04918A1564C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47D7E1-7384-4F46-BE42-36403553569D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A5587-BC71-46C3-B241-04918A1564C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47D7E1-7384-4F46-BE42-36403553569D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A5587-BC71-46C3-B241-04918A1564C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47D7E1-7384-4F46-BE42-36403553569D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A5587-BC71-46C3-B241-04918A1564C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47D7E1-7384-4F46-BE42-36403553569D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A5587-BC71-46C3-B241-04918A1564C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47D7E1-7384-4F46-BE42-36403553569D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A5587-BC71-46C3-B241-04918A1564C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47D7E1-7384-4F46-BE42-36403553569D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A5587-BC71-46C3-B241-04918A1564C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47D7E1-7384-4F46-BE42-36403553569D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A5587-BC71-46C3-B241-04918A1564C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47D7E1-7384-4F46-BE42-36403553569D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A5587-BC71-46C3-B241-04918A1564C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47D7E1-7384-4F46-BE42-36403553569D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8A5587-BC71-46C3-B241-04918A1564C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5" Type="http://schemas.openxmlformats.org/officeDocument/2006/relationships/slide" Target="slide6.xml"/><Relationship Id="rId4" Type="http://schemas.openxmlformats.org/officeDocument/2006/relationships/slide" Target="slide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Relationship Id="rId4" Type="http://schemas.openxmlformats.org/officeDocument/2006/relationships/slide" Target="slid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Relationship Id="rId5" Type="http://schemas.openxmlformats.org/officeDocument/2006/relationships/slide" Target="slide2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Evropa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2639144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chemeClr val="tx1"/>
                </a:solidFill>
              </a:rPr>
              <a:t>Přírodní podmínky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Mysy</a:t>
            </a:r>
          </a:p>
          <a:p>
            <a:endParaRPr lang="cs-CZ" dirty="0" smtClean="0"/>
          </a:p>
          <a:p>
            <a:r>
              <a:rPr lang="x-none" sz="1100" smtClean="0"/>
              <a:t>Vytvořeno v rámci projektu „EU peníze školám“</a:t>
            </a:r>
            <a:endParaRPr lang="cs-CZ" sz="1100" dirty="0" smtClean="0"/>
          </a:p>
          <a:p>
            <a:r>
              <a:rPr lang="x-none" sz="1100" smtClean="0"/>
              <a:t> </a:t>
            </a:r>
            <a:r>
              <a:rPr lang="x-none" sz="1100" b="1" smtClean="0"/>
              <a:t>OP VK oblast 1.4.s názvem Zlepšení podmínek pro vzdělávání na základních školách</a:t>
            </a:r>
            <a:endParaRPr lang="cs-CZ" sz="1100" dirty="0" smtClean="0"/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5" name="obrázek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116632"/>
            <a:ext cx="4824536" cy="11821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Přírodní podmínky Evropy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 Mys</a:t>
            </a:r>
          </a:p>
          <a:p>
            <a:pPr>
              <a:buNone/>
            </a:pPr>
            <a:r>
              <a:rPr lang="cs-CZ" dirty="0" smtClean="0"/>
              <a:t>Slepá mapa</a:t>
            </a:r>
          </a:p>
          <a:p>
            <a:pPr>
              <a:buNone/>
            </a:pPr>
            <a:r>
              <a:rPr lang="cs-CZ" dirty="0" smtClean="0"/>
              <a:t>Řešení</a:t>
            </a:r>
          </a:p>
          <a:p>
            <a:pPr>
              <a:buNone/>
            </a:pPr>
            <a:r>
              <a:rPr lang="cs-CZ" dirty="0" smtClean="0"/>
              <a:t>Zpracoval </a:t>
            </a:r>
          </a:p>
          <a:p>
            <a:pPr>
              <a:buNone/>
            </a:pPr>
            <a:endParaRPr lang="cs-CZ" dirty="0"/>
          </a:p>
        </p:txBody>
      </p:sp>
      <p:sp>
        <p:nvSpPr>
          <p:cNvPr id="6" name="Pěticípá hvězda 5">
            <a:hlinkClick r:id="rId2" action="ppaction://hlinksldjump"/>
          </p:cNvPr>
          <p:cNvSpPr/>
          <p:nvPr/>
        </p:nvSpPr>
        <p:spPr>
          <a:xfrm>
            <a:off x="1547664" y="1700808"/>
            <a:ext cx="482352" cy="410344"/>
          </a:xfrm>
          <a:prstGeom prst="star5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7" name="Pěticípá hvězda 6">
            <a:hlinkClick r:id="rId3" action="ppaction://hlinksldjump"/>
          </p:cNvPr>
          <p:cNvSpPr/>
          <p:nvPr/>
        </p:nvSpPr>
        <p:spPr>
          <a:xfrm>
            <a:off x="2555776" y="2276872"/>
            <a:ext cx="482352" cy="410344"/>
          </a:xfrm>
          <a:prstGeom prst="star5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Pěticípá hvězda 7">
            <a:hlinkClick r:id="rId4" action="ppaction://hlinksldjump"/>
          </p:cNvPr>
          <p:cNvSpPr/>
          <p:nvPr/>
        </p:nvSpPr>
        <p:spPr>
          <a:xfrm>
            <a:off x="1763688" y="2852936"/>
            <a:ext cx="482352" cy="410344"/>
          </a:xfrm>
          <a:prstGeom prst="star5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9" name="Pěticípá hvězda 8">
            <a:hlinkClick r:id="rId5" action="ppaction://hlinksldjump"/>
          </p:cNvPr>
          <p:cNvSpPr/>
          <p:nvPr/>
        </p:nvSpPr>
        <p:spPr>
          <a:xfrm>
            <a:off x="2267744" y="3356992"/>
            <a:ext cx="482352" cy="410344"/>
          </a:xfrm>
          <a:prstGeom prst="star5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Mys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ü"/>
            </a:pPr>
            <a:r>
              <a:rPr lang="cs-CZ" b="1" dirty="0" smtClean="0"/>
              <a:t>Mys</a:t>
            </a:r>
            <a:r>
              <a:rPr lang="cs-CZ" dirty="0" smtClean="0"/>
              <a:t> je výrazný výběžek pevniny do moře nebo oceánu, obvykle bývá ze tří stran obklopen vodou.</a:t>
            </a:r>
          </a:p>
          <a:p>
            <a:pPr>
              <a:buFont typeface="Wingdings" pitchFamily="2" charset="2"/>
              <a:buChar char="ü"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pic>
        <p:nvPicPr>
          <p:cNvPr id="8" name="Obrázek 7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7744" y="3068960"/>
            <a:ext cx="6048752" cy="2433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Pěticípá hvězda 8">
            <a:hlinkClick r:id="rId3" action="ppaction://hlinksldjump"/>
          </p:cNvPr>
          <p:cNvSpPr/>
          <p:nvPr/>
        </p:nvSpPr>
        <p:spPr>
          <a:xfrm>
            <a:off x="8100392" y="5805264"/>
            <a:ext cx="482352" cy="410344"/>
          </a:xfrm>
          <a:prstGeom prst="star5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7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07504" y="260648"/>
            <a:ext cx="6626784" cy="5832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4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8104" y="3716346"/>
            <a:ext cx="3491880" cy="27868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Pěticípá hvězda 4">
            <a:hlinkClick r:id="rId4" action="ppaction://hlinksldjump"/>
          </p:cNvPr>
          <p:cNvSpPr/>
          <p:nvPr/>
        </p:nvSpPr>
        <p:spPr>
          <a:xfrm>
            <a:off x="8388424" y="6237312"/>
            <a:ext cx="482352" cy="410344"/>
          </a:xfrm>
          <a:prstGeom prst="star5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179512" y="260648"/>
            <a:ext cx="5699357" cy="51845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Zástupný symbol pro obsah 6"/>
          <p:cNvSpPr>
            <a:spLocks noGrp="1"/>
          </p:cNvSpPr>
          <p:nvPr>
            <p:ph sz="half" idx="2"/>
          </p:nvPr>
        </p:nvSpPr>
        <p:spPr>
          <a:xfrm>
            <a:off x="5940152" y="548680"/>
            <a:ext cx="2746648" cy="5577483"/>
          </a:xfrm>
        </p:spPr>
        <p:txBody>
          <a:bodyPr/>
          <a:lstStyle/>
          <a:p>
            <a:pPr>
              <a:buNone/>
            </a:pPr>
            <a:r>
              <a:rPr lang="en-US" sz="2000" dirty="0" err="1" smtClean="0">
                <a:latin typeface="Comic Sans MS" pitchFamily="66" charset="0"/>
              </a:rPr>
              <a:t>Nordkinn</a:t>
            </a:r>
            <a:endParaRPr lang="cs-CZ" sz="2000" dirty="0">
              <a:latin typeface="Comic Sans MS" pitchFamily="66" charset="0"/>
            </a:endParaRPr>
          </a:p>
          <a:p>
            <a:pPr>
              <a:buNone/>
            </a:pPr>
            <a:r>
              <a:rPr lang="en-US" sz="2000" dirty="0" err="1" smtClean="0">
                <a:latin typeface="Comic Sans MS" pitchFamily="66" charset="0"/>
              </a:rPr>
              <a:t>Nordkapp</a:t>
            </a:r>
            <a:r>
              <a:rPr lang="en-US" sz="2000" dirty="0" smtClean="0">
                <a:latin typeface="Comic Sans MS" pitchFamily="66" charset="0"/>
              </a:rPr>
              <a:t> </a:t>
            </a:r>
            <a:r>
              <a:rPr lang="en-US" sz="1400" dirty="0">
                <a:latin typeface="Comic Sans MS" pitchFamily="66" charset="0"/>
              </a:rPr>
              <a:t>(</a:t>
            </a:r>
            <a:r>
              <a:rPr lang="en-US" sz="1400" dirty="0" err="1">
                <a:latin typeface="Comic Sans MS" pitchFamily="66" charset="0"/>
              </a:rPr>
              <a:t>Severní</a:t>
            </a:r>
            <a:r>
              <a:rPr lang="en-US" sz="1400" dirty="0">
                <a:latin typeface="Comic Sans MS" pitchFamily="66" charset="0"/>
              </a:rPr>
              <a:t> </a:t>
            </a:r>
            <a:r>
              <a:rPr lang="en-US" sz="1400" dirty="0" err="1" smtClean="0">
                <a:latin typeface="Comic Sans MS" pitchFamily="66" charset="0"/>
              </a:rPr>
              <a:t>mys</a:t>
            </a:r>
            <a:r>
              <a:rPr lang="en-US" sz="1400" dirty="0" smtClean="0">
                <a:latin typeface="Comic Sans MS" pitchFamily="66" charset="0"/>
              </a:rPr>
              <a:t>)</a:t>
            </a:r>
            <a:endParaRPr lang="cs-CZ" sz="14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en-US" sz="2000" dirty="0" err="1" smtClean="0">
                <a:latin typeface="Comic Sans MS" pitchFamily="66" charset="0"/>
              </a:rPr>
              <a:t>Marrogui</a:t>
            </a:r>
            <a:r>
              <a:rPr lang="en-US" sz="2000" dirty="0" smtClean="0">
                <a:latin typeface="Comic Sans MS" pitchFamily="66" charset="0"/>
              </a:rPr>
              <a:t> </a:t>
            </a:r>
            <a:endParaRPr lang="cs-CZ" sz="20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en-US" sz="2000" dirty="0" err="1" smtClean="0">
                <a:latin typeface="Comic Sans MS" pitchFamily="66" charset="0"/>
              </a:rPr>
              <a:t>Nao</a:t>
            </a:r>
            <a:endParaRPr lang="cs-CZ" sz="2000" dirty="0">
              <a:latin typeface="Comic Sans MS" pitchFamily="66" charset="0"/>
            </a:endParaRPr>
          </a:p>
          <a:p>
            <a:pPr>
              <a:buNone/>
            </a:pPr>
            <a:r>
              <a:rPr lang="en-US" sz="2000" dirty="0" smtClean="0">
                <a:latin typeface="Comic Sans MS" pitchFamily="66" charset="0"/>
              </a:rPr>
              <a:t>Trafalgar</a:t>
            </a:r>
            <a:endParaRPr lang="cs-CZ" sz="20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en-US" sz="2000" dirty="0" smtClean="0">
                <a:latin typeface="Comic Sans MS" pitchFamily="66" charset="0"/>
              </a:rPr>
              <a:t>Finisterre</a:t>
            </a:r>
            <a:endParaRPr lang="cs-CZ" sz="20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en-US" sz="2000" dirty="0" err="1" smtClean="0">
                <a:latin typeface="Comic Sans MS" pitchFamily="66" charset="0"/>
              </a:rPr>
              <a:t>Raz</a:t>
            </a:r>
            <a:endParaRPr lang="cs-CZ" sz="20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en-US" sz="2000" dirty="0" smtClean="0">
                <a:latin typeface="Comic Sans MS" pitchFamily="66" charset="0"/>
              </a:rPr>
              <a:t>Lands End</a:t>
            </a:r>
            <a:endParaRPr lang="cs-CZ" sz="20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en-US" sz="2000" dirty="0" err="1" smtClean="0">
                <a:latin typeface="Comic Sans MS" pitchFamily="66" charset="0"/>
              </a:rPr>
              <a:t>Kanin</a:t>
            </a:r>
            <a:r>
              <a:rPr lang="en-US" sz="2000" dirty="0" smtClean="0">
                <a:latin typeface="Comic Sans MS" pitchFamily="66" charset="0"/>
              </a:rPr>
              <a:t> </a:t>
            </a:r>
            <a:r>
              <a:rPr lang="en-US" sz="2000" dirty="0" err="1">
                <a:latin typeface="Comic Sans MS" pitchFamily="66" charset="0"/>
              </a:rPr>
              <a:t>Nos</a:t>
            </a:r>
            <a:endParaRPr lang="cs-CZ" sz="2000" dirty="0">
              <a:latin typeface="Comic Sans MS" pitchFamily="66" charset="0"/>
            </a:endParaRPr>
          </a:p>
          <a:p>
            <a:pPr>
              <a:buNone/>
            </a:pPr>
            <a:r>
              <a:rPr lang="en-US" dirty="0"/>
              <a:t> </a:t>
            </a:r>
            <a:endParaRPr lang="cs-CZ" dirty="0"/>
          </a:p>
          <a:p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691680" y="3861048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solidFill>
                  <a:srgbClr val="FF0000"/>
                </a:solidFill>
                <a:latin typeface="Comic Sans MS" pitchFamily="66" charset="0"/>
              </a:rPr>
              <a:t>6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2123728" y="4941168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solidFill>
                  <a:srgbClr val="FF0000"/>
                </a:solidFill>
                <a:latin typeface="Comic Sans MS" pitchFamily="66" charset="0"/>
              </a:rPr>
              <a:t>2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1475656" y="5157192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solidFill>
                  <a:srgbClr val="FF0000"/>
                </a:solidFill>
                <a:latin typeface="Comic Sans MS" pitchFamily="66" charset="0"/>
              </a:rPr>
              <a:t>7</a:t>
            </a:r>
          </a:p>
        </p:txBody>
      </p:sp>
      <p:sp>
        <p:nvSpPr>
          <p:cNvPr id="13" name="TextovéPole 12"/>
          <p:cNvSpPr txBox="1"/>
          <p:nvPr/>
        </p:nvSpPr>
        <p:spPr>
          <a:xfrm>
            <a:off x="1691680" y="5157192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solidFill>
                  <a:srgbClr val="FF0000"/>
                </a:solidFill>
                <a:latin typeface="Comic Sans MS" pitchFamily="66" charset="0"/>
              </a:rPr>
              <a:t>9</a:t>
            </a:r>
          </a:p>
        </p:txBody>
      </p:sp>
      <p:sp>
        <p:nvSpPr>
          <p:cNvPr id="14" name="TextovéPole 13"/>
          <p:cNvSpPr txBox="1"/>
          <p:nvPr/>
        </p:nvSpPr>
        <p:spPr>
          <a:xfrm>
            <a:off x="1259632" y="4437112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solidFill>
                  <a:srgbClr val="FF0000"/>
                </a:solidFill>
                <a:latin typeface="Comic Sans MS" pitchFamily="66" charset="0"/>
              </a:rPr>
              <a:t>5</a:t>
            </a:r>
          </a:p>
        </p:txBody>
      </p:sp>
      <p:sp>
        <p:nvSpPr>
          <p:cNvPr id="15" name="TextovéPole 14"/>
          <p:cNvSpPr txBox="1"/>
          <p:nvPr/>
        </p:nvSpPr>
        <p:spPr>
          <a:xfrm>
            <a:off x="1619672" y="3645024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  <a:latin typeface="Comic Sans MS" pitchFamily="66" charset="0"/>
              </a:rPr>
              <a:t>1</a:t>
            </a:r>
            <a:endParaRPr lang="cs-CZ" dirty="0">
              <a:solidFill>
                <a:srgbClr val="FF0000"/>
              </a:solidFill>
              <a:latin typeface="Comic Sans MS" pitchFamily="66" charset="0"/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40152" y="4149080"/>
            <a:ext cx="3004369" cy="23977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TextovéPole 17"/>
          <p:cNvSpPr txBox="1"/>
          <p:nvPr/>
        </p:nvSpPr>
        <p:spPr>
          <a:xfrm>
            <a:off x="7308304" y="4149080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solidFill>
                  <a:srgbClr val="FF0000"/>
                </a:solidFill>
                <a:latin typeface="Comic Sans MS" pitchFamily="66" charset="0"/>
              </a:rPr>
              <a:t>4</a:t>
            </a:r>
          </a:p>
        </p:txBody>
      </p:sp>
      <p:sp>
        <p:nvSpPr>
          <p:cNvPr id="19" name="TextovéPole 18"/>
          <p:cNvSpPr txBox="1"/>
          <p:nvPr/>
        </p:nvSpPr>
        <p:spPr>
          <a:xfrm>
            <a:off x="7524328" y="4149080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solidFill>
                  <a:srgbClr val="FF0000"/>
                </a:solidFill>
                <a:latin typeface="Comic Sans MS" pitchFamily="66" charset="0"/>
              </a:rPr>
              <a:t>8</a:t>
            </a:r>
          </a:p>
        </p:txBody>
      </p:sp>
      <p:sp>
        <p:nvSpPr>
          <p:cNvPr id="20" name="TextovéPole 19"/>
          <p:cNvSpPr txBox="1"/>
          <p:nvPr/>
        </p:nvSpPr>
        <p:spPr>
          <a:xfrm>
            <a:off x="8532440" y="4581128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solidFill>
                  <a:srgbClr val="FF0000"/>
                </a:solidFill>
                <a:latin typeface="Comic Sans MS" pitchFamily="66" charset="0"/>
              </a:rPr>
              <a:t>3</a:t>
            </a:r>
          </a:p>
        </p:txBody>
      </p:sp>
      <p:sp>
        <p:nvSpPr>
          <p:cNvPr id="16" name="Pěticípá hvězda 15">
            <a:hlinkClick r:id="rId5" action="ppaction://hlinksldjump"/>
          </p:cNvPr>
          <p:cNvSpPr/>
          <p:nvPr/>
        </p:nvSpPr>
        <p:spPr>
          <a:xfrm>
            <a:off x="8460432" y="6309320"/>
            <a:ext cx="482352" cy="410344"/>
          </a:xfrm>
          <a:prstGeom prst="star5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>
    <p:comb/>
    <p:sndAc>
      <p:stSnd>
        <p:snd r:embed="rId2" name="suctio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3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3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3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3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3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30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30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30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300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  <p:bldP spid="14" grpId="0"/>
      <p:bldP spid="15" grpId="0"/>
      <p:bldP spid="18" grpId="0"/>
      <p:bldP spid="19" grpId="0"/>
      <p:bldP spid="2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Zpracoval: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sz="1800" dirty="0" smtClean="0"/>
          </a:p>
          <a:p>
            <a:pPr>
              <a:buNone/>
            </a:pPr>
            <a:endParaRPr lang="cs-CZ" sz="1800" dirty="0" smtClean="0"/>
          </a:p>
          <a:p>
            <a:pPr>
              <a:buNone/>
            </a:pPr>
            <a:endParaRPr lang="cs-CZ" sz="1800" dirty="0" smtClean="0"/>
          </a:p>
          <a:p>
            <a:pPr>
              <a:buNone/>
            </a:pPr>
            <a:endParaRPr lang="cs-CZ" sz="1800" dirty="0" smtClean="0"/>
          </a:p>
          <a:p>
            <a:pPr>
              <a:buNone/>
            </a:pPr>
            <a:r>
              <a:rPr lang="cs-CZ" sz="1400" dirty="0" smtClean="0"/>
              <a:t>Internetové odkazy</a:t>
            </a:r>
            <a:r>
              <a:rPr lang="cs-CZ" sz="1400" dirty="0" smtClean="0"/>
              <a:t>:</a:t>
            </a:r>
          </a:p>
          <a:p>
            <a:pPr>
              <a:buNone/>
            </a:pPr>
            <a:r>
              <a:rPr lang="cs-CZ" sz="1400" dirty="0" smtClean="0"/>
              <a:t>http://cs.wikipedia.org/wiki/Mys</a:t>
            </a:r>
            <a:endParaRPr lang="cs-CZ" sz="1400" dirty="0" smtClean="0"/>
          </a:p>
          <a:p>
            <a:pPr>
              <a:buNone/>
            </a:pPr>
            <a:r>
              <a:rPr lang="cs-CZ" sz="1400" dirty="0" smtClean="0"/>
              <a:t>http://cs.wikipedia.org/wiki/Soubor:Promontory_%</a:t>
            </a:r>
            <a:r>
              <a:rPr lang="cs-CZ" sz="1400" dirty="0" smtClean="0"/>
              <a:t>28PSF%29.png</a:t>
            </a:r>
          </a:p>
          <a:p>
            <a:pPr>
              <a:buNone/>
            </a:pPr>
            <a:r>
              <a:rPr lang="cs-CZ" sz="1400" dirty="0" err="1" smtClean="0"/>
              <a:t>ww.googel.maps.com</a:t>
            </a:r>
            <a:endParaRPr lang="cs-CZ" sz="140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cs-CZ" dirty="0" smtClean="0"/>
              <a:t>Mgr. Jaroslav Vídeňský</a:t>
            </a:r>
            <a:endParaRPr lang="cs-CZ" dirty="0"/>
          </a:p>
        </p:txBody>
      </p:sp>
      <p:sp>
        <p:nvSpPr>
          <p:cNvPr id="5" name="Pěticípá hvězda 4">
            <a:hlinkClick r:id="rId2" action="ppaction://hlinksldjump"/>
          </p:cNvPr>
          <p:cNvSpPr/>
          <p:nvPr/>
        </p:nvSpPr>
        <p:spPr>
          <a:xfrm>
            <a:off x="8172400" y="5949280"/>
            <a:ext cx="482352" cy="410344"/>
          </a:xfrm>
          <a:prstGeom prst="star5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395</TotalTime>
  <Words>76</Words>
  <Application>Microsoft Office PowerPoint</Application>
  <PresentationFormat>Předvádění na obrazovce (4:3)</PresentationFormat>
  <Paragraphs>43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sady Office</vt:lpstr>
      <vt:lpstr>Evropa</vt:lpstr>
      <vt:lpstr>Přírodní podmínky Evropy</vt:lpstr>
      <vt:lpstr>Mys</vt:lpstr>
      <vt:lpstr>Snímek 4</vt:lpstr>
      <vt:lpstr>Snímek 5</vt:lpstr>
      <vt:lpstr>Zpracoval: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Jaroslav</dc:creator>
  <cp:lastModifiedBy>Mirunka</cp:lastModifiedBy>
  <cp:revision>40</cp:revision>
  <dcterms:created xsi:type="dcterms:W3CDTF">2010-08-08T13:49:51Z</dcterms:created>
  <dcterms:modified xsi:type="dcterms:W3CDTF">2012-06-02T08:42:46Z</dcterms:modified>
</cp:coreProperties>
</file>