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0204D-0FD2-4C5C-A73C-E848A30CF61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9A7D-2489-4755-9156-C8355572DC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567136"/>
          </a:xfrm>
        </p:spPr>
        <p:txBody>
          <a:bodyPr>
            <a:normAutofit/>
          </a:bodyPr>
          <a:lstStyle/>
          <a:p>
            <a:r>
              <a:rPr lang="cs-CZ" dirty="0" smtClean="0"/>
              <a:t>Přírodní podmínky</a:t>
            </a:r>
          </a:p>
          <a:p>
            <a:r>
              <a:rPr lang="cs-CZ" dirty="0" smtClean="0"/>
              <a:t>Poloostrovy</a:t>
            </a:r>
          </a:p>
          <a:p>
            <a:endParaRPr lang="cs-CZ" dirty="0" smtClean="0"/>
          </a:p>
          <a:p>
            <a:r>
              <a:rPr lang="x-none" sz="1100" smtClean="0"/>
              <a:t>Vytvořeno v rámci projektu „EU peníze školám“</a:t>
            </a:r>
            <a:endParaRPr lang="cs-CZ" sz="1100" dirty="0" smtClean="0"/>
          </a:p>
          <a:p>
            <a:r>
              <a:rPr lang="x-none" sz="1100" smtClean="0"/>
              <a:t> </a:t>
            </a:r>
            <a:r>
              <a:rPr lang="x-none" sz="1100" b="1" smtClean="0"/>
              <a:t>OP VK oblast 1.4.s názvem Zlepšení podmínek pro vzdělávání na základních školách</a:t>
            </a:r>
            <a:endParaRPr lang="cs-CZ" sz="1100" dirty="0" smtClean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824536" cy="1182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Poloostrov</a:t>
            </a:r>
          </a:p>
          <a:p>
            <a:pPr>
              <a:buNone/>
            </a:pPr>
            <a:r>
              <a:rPr lang="cs-CZ" dirty="0" smtClean="0"/>
              <a:t>Mapa</a:t>
            </a:r>
          </a:p>
          <a:p>
            <a:pPr>
              <a:buNone/>
            </a:pPr>
            <a:r>
              <a:rPr lang="cs-CZ" dirty="0" smtClean="0"/>
              <a:t>Zpracoval</a:t>
            </a:r>
            <a:endParaRPr lang="cs-CZ" dirty="0"/>
          </a:p>
        </p:txBody>
      </p:sp>
      <p:sp>
        <p:nvSpPr>
          <p:cNvPr id="5" name="Pěticípá hvězda 4">
            <a:hlinkClick r:id="rId2" action="ppaction://hlinksldjump"/>
          </p:cNvPr>
          <p:cNvSpPr/>
          <p:nvPr/>
        </p:nvSpPr>
        <p:spPr>
          <a:xfrm>
            <a:off x="2627784" y="170080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2627784" y="2276872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>
            <a:hlinkClick r:id="rId4" action="ppaction://hlinksldjump"/>
          </p:cNvPr>
          <p:cNvSpPr/>
          <p:nvPr/>
        </p:nvSpPr>
        <p:spPr>
          <a:xfrm>
            <a:off x="2627784" y="285293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1628800"/>
            <a:ext cx="4731473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Poloostrov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    Poloostrov</a:t>
            </a:r>
            <a:r>
              <a:rPr lang="cs-CZ" dirty="0" smtClean="0"/>
              <a:t> je geografický útvar, výběžek pevniny do moře nebo do jezera, který je ze tří stran obklopen vodou.</a:t>
            </a: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8388424" y="609329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5733256"/>
            <a:ext cx="8229600" cy="360040"/>
          </a:xfrm>
        </p:spPr>
        <p:txBody>
          <a:bodyPr>
            <a:normAutofit fontScale="90000"/>
          </a:bodyPr>
          <a:lstStyle/>
          <a:p>
            <a:r>
              <a:rPr lang="cs-CZ" sz="2200" dirty="0">
                <a:latin typeface="Comic Sans MS" pitchFamily="66" charset="0"/>
              </a:rPr>
              <a:t>Krym, Peloponés, Istrijský, Apeninský, Pyrenejský, Bretaňský, Normandie, Cornwallský, Jutský, Skandinávský, Kola, Kenin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827584" y="139690"/>
            <a:ext cx="7275246" cy="49454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Vývojový diagram: spojka 16"/>
          <p:cNvSpPr/>
          <p:nvPr/>
        </p:nvSpPr>
        <p:spPr>
          <a:xfrm>
            <a:off x="6156176" y="620688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5652120" y="692696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3995936" y="1196752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3491880" y="2564904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2411760" y="3284984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2699792" y="3429000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2411760" y="3573016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2339752" y="4437112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3779912" y="3861048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3779912" y="4365104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4355976" y="4653136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5292080" y="3933056"/>
            <a:ext cx="360040" cy="360040"/>
          </a:xfrm>
          <a:prstGeom prst="flowChartConnector">
            <a:avLst/>
          </a:prstGeom>
          <a:solidFill>
            <a:schemeClr val="accent6">
              <a:alpha val="16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>
            <a:hlinkClick r:id="rId4" action="ppaction://hlinksldjump"/>
          </p:cNvPr>
          <p:cNvSpPr/>
          <p:nvPr/>
        </p:nvSpPr>
        <p:spPr>
          <a:xfrm>
            <a:off x="8388424" y="6165304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randomBa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A73E3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A73E3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5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err="1" smtClean="0"/>
              <a:t>Intrnetové</a:t>
            </a:r>
            <a:r>
              <a:rPr lang="cs-CZ" sz="1200" dirty="0" smtClean="0"/>
              <a:t> odkazy:</a:t>
            </a:r>
          </a:p>
          <a:p>
            <a:pPr>
              <a:buNone/>
            </a:pPr>
            <a:r>
              <a:rPr lang="cs-CZ" sz="1200" dirty="0" smtClean="0"/>
              <a:t>http://</a:t>
            </a:r>
            <a:r>
              <a:rPr lang="cs-CZ" sz="1200" dirty="0" smtClean="0"/>
              <a:t>cs.wikipedia.org/wiki/Soubor:Iberian_peninsula.jpg</a:t>
            </a:r>
          </a:p>
          <a:p>
            <a:pPr>
              <a:buNone/>
            </a:pPr>
            <a:r>
              <a:rPr lang="cs-CZ" sz="1200" dirty="0" smtClean="0"/>
              <a:t>http://cs.wikipedia.org/wiki/Poloostrov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http://cs.wikipedia.org/wiki/Pyrenejsk%C3%BD_poloostrov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www.</a:t>
            </a:r>
            <a:r>
              <a:rPr lang="cs-CZ" sz="1200" dirty="0" err="1" smtClean="0"/>
              <a:t>googel.maps.cz</a:t>
            </a:r>
            <a:endParaRPr lang="cs-CZ" sz="1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Mgr. J. Vídeňský</a:t>
            </a:r>
            <a:endParaRPr lang="cs-CZ" dirty="0"/>
          </a:p>
        </p:txBody>
      </p:sp>
      <p:sp>
        <p:nvSpPr>
          <p:cNvPr id="5" name="Pěticípá hvězda 4">
            <a:hlinkClick r:id="rId2" action="ppaction://hlinksldjump"/>
          </p:cNvPr>
          <p:cNvSpPr/>
          <p:nvPr/>
        </p:nvSpPr>
        <p:spPr>
          <a:xfrm>
            <a:off x="8388424" y="6237312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78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Evropa</vt:lpstr>
      <vt:lpstr>Přírodní podmínky Evropy</vt:lpstr>
      <vt:lpstr>Poloostrov</vt:lpstr>
      <vt:lpstr>Krym, Peloponés, Istrijský, Apeninský, Pyrenejský, Bretaňský, Normandie, Cornwallský, Jutský, Skandinávský, Kola, Kenin </vt:lpstr>
      <vt:lpstr>Zpracoval: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Jaroslav</dc:creator>
  <cp:lastModifiedBy>Mirunka</cp:lastModifiedBy>
  <cp:revision>15</cp:revision>
  <dcterms:created xsi:type="dcterms:W3CDTF">2010-08-08T20:06:12Z</dcterms:created>
  <dcterms:modified xsi:type="dcterms:W3CDTF">2012-06-02T08:46:52Z</dcterms:modified>
</cp:coreProperties>
</file>