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57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2488B-C56D-4878-9B14-D6E1EE9E9A1D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885CA-B45F-4AC1-A589-BB7A2B778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2488B-C56D-4878-9B14-D6E1EE9E9A1D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885CA-B45F-4AC1-A589-BB7A2B778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2488B-C56D-4878-9B14-D6E1EE9E9A1D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885CA-B45F-4AC1-A589-BB7A2B778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2488B-C56D-4878-9B14-D6E1EE9E9A1D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885CA-B45F-4AC1-A589-BB7A2B778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2488B-C56D-4878-9B14-D6E1EE9E9A1D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885CA-B45F-4AC1-A589-BB7A2B778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2488B-C56D-4878-9B14-D6E1EE9E9A1D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885CA-B45F-4AC1-A589-BB7A2B778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2488B-C56D-4878-9B14-D6E1EE9E9A1D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885CA-B45F-4AC1-A589-BB7A2B778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2488B-C56D-4878-9B14-D6E1EE9E9A1D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885CA-B45F-4AC1-A589-BB7A2B778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2488B-C56D-4878-9B14-D6E1EE9E9A1D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885CA-B45F-4AC1-A589-BB7A2B778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2488B-C56D-4878-9B14-D6E1EE9E9A1D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885CA-B45F-4AC1-A589-BB7A2B778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2488B-C56D-4878-9B14-D6E1EE9E9A1D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885CA-B45F-4AC1-A589-BB7A2B778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2488B-C56D-4878-9B14-D6E1EE9E9A1D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9885CA-B45F-4AC1-A589-BB7A2B778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recko-informace.cz/zakynthos03.jpg" TargetMode="External"/><Relationship Id="rId2" Type="http://schemas.openxmlformats.org/officeDocument/2006/relationships/hyperlink" Target="http://cs.wikipedia.org/wiki/Mo%C5%99e" TargetMode="External"/><Relationship Id="rId1" Type="http://schemas.openxmlformats.org/officeDocument/2006/relationships/slideLayout" Target="../slideLayouts/slideLayout8.xml"/><Relationship Id="rId5" Type="http://schemas.openxmlformats.org/officeDocument/2006/relationships/slide" Target="slide2.xml"/><Relationship Id="rId4" Type="http://schemas.openxmlformats.org/officeDocument/2006/relationships/hyperlink" Target="http://www.maps.googl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Evropa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06308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Přírodní podmínky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Moře</a:t>
            </a:r>
          </a:p>
          <a:p>
            <a:endParaRPr lang="cs-CZ" sz="2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x-none" sz="1100" smtClean="0">
                <a:solidFill>
                  <a:schemeClr val="bg1">
                    <a:lumMod val="75000"/>
                  </a:schemeClr>
                </a:solidFill>
              </a:rPr>
              <a:t>Vytvořeno v rámci projektu „EU peníze školám“</a:t>
            </a:r>
            <a:endParaRPr lang="cs-CZ" sz="11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x-none" sz="110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x-none" sz="1100" b="1" smtClean="0">
                <a:solidFill>
                  <a:schemeClr val="bg1">
                    <a:lumMod val="75000"/>
                  </a:schemeClr>
                </a:solidFill>
              </a:rPr>
              <a:t>OP VK oblast 1.4.s názvem Zlepšení podmínek pro vzdělávání na základních školách</a:t>
            </a:r>
            <a:endParaRPr lang="cs-CZ" sz="1100" dirty="0" smtClean="0">
              <a:solidFill>
                <a:schemeClr val="bg1">
                  <a:lumMod val="75000"/>
                </a:schemeClr>
              </a:solidFill>
            </a:endParaRPr>
          </a:p>
          <a:p>
            <a:endParaRPr lang="cs-CZ" dirty="0">
              <a:latin typeface="Comic Sans MS" pitchFamily="66" charset="0"/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16632"/>
            <a:ext cx="4824536" cy="1182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Přírodní podmínky Evropy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Moře                  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Slepá mapa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Řešení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Zpracoval </a:t>
            </a:r>
          </a:p>
          <a:p>
            <a:endParaRPr lang="cs-CZ" dirty="0"/>
          </a:p>
        </p:txBody>
      </p:sp>
      <p:sp>
        <p:nvSpPr>
          <p:cNvPr id="4" name="Pěticípá hvězda 3">
            <a:hlinkClick r:id="rId2" action="ppaction://hlinksldjump"/>
          </p:cNvPr>
          <p:cNvSpPr/>
          <p:nvPr/>
        </p:nvSpPr>
        <p:spPr>
          <a:xfrm>
            <a:off x="1835696" y="1700808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Pěticípá hvězda 4">
            <a:hlinkClick r:id="rId3" action="ppaction://hlinksldjump"/>
          </p:cNvPr>
          <p:cNvSpPr/>
          <p:nvPr/>
        </p:nvSpPr>
        <p:spPr>
          <a:xfrm>
            <a:off x="2987824" y="2276872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Pěticípá hvězda 5">
            <a:hlinkClick r:id="rId4" action="ppaction://hlinksldjump"/>
          </p:cNvPr>
          <p:cNvSpPr/>
          <p:nvPr/>
        </p:nvSpPr>
        <p:spPr>
          <a:xfrm>
            <a:off x="1979712" y="2780928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Pěticípá hvězda 6">
            <a:hlinkClick r:id="rId5" action="ppaction://hlinksldjump"/>
          </p:cNvPr>
          <p:cNvSpPr/>
          <p:nvPr/>
        </p:nvSpPr>
        <p:spPr>
          <a:xfrm>
            <a:off x="2555776" y="3429000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122" name="Picture 2" descr="http://recko-informace.cz/zakynthos03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43306" y="1643050"/>
            <a:ext cx="5143500" cy="3419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Moře</a:t>
            </a:r>
            <a:r>
              <a:rPr lang="cs-CZ" dirty="0" smtClean="0"/>
              <a:t> je velká plocha slané či brakické vody , spojená se světovým oceánem.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Někdy může být jako moře tradičně, ale nepřesně označeno též velké vnitrozemské (zpravidla slané) jezero, kterému schází přirozený odtok (např. Kaspické moře nebo Mrtvé moře). </a:t>
            </a:r>
            <a:r>
              <a:rPr lang="cs-CZ" u="sng" dirty="0" smtClean="0"/>
              <a:t>Zde však není splněna jedna ze základních vlastností, totiž spojitost s ostatními moři.</a:t>
            </a:r>
          </a:p>
          <a:p>
            <a:r>
              <a:rPr lang="cs-CZ" dirty="0" smtClean="0"/>
              <a:t>Slanost (salinita) mořské vody</a:t>
            </a:r>
            <a:endParaRPr lang="cs-CZ" dirty="0"/>
          </a:p>
        </p:txBody>
      </p:sp>
      <p:sp>
        <p:nvSpPr>
          <p:cNvPr id="4" name="Pěticípá hvězda 3">
            <a:hlinkClick r:id="rId2" action="ppaction://hlinksldjump"/>
          </p:cNvPr>
          <p:cNvSpPr/>
          <p:nvPr/>
        </p:nvSpPr>
        <p:spPr>
          <a:xfrm>
            <a:off x="7740352" y="5517232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51520" y="404664"/>
            <a:ext cx="8686258" cy="590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ěticípá hvězda 4">
            <a:hlinkClick r:id="rId3" action="ppaction://hlinksldjump"/>
          </p:cNvPr>
          <p:cNvSpPr/>
          <p:nvPr/>
        </p:nvSpPr>
        <p:spPr>
          <a:xfrm>
            <a:off x="8460432" y="6309320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691680" y="980728"/>
            <a:ext cx="7169591" cy="4873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323528" y="1435101"/>
            <a:ext cx="1296145" cy="4226148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Azovské</a:t>
            </a:r>
          </a:p>
          <a:p>
            <a:r>
              <a:rPr lang="cs-CZ" dirty="0" smtClean="0">
                <a:latin typeface="Comic Sans MS" pitchFamily="66" charset="0"/>
              </a:rPr>
              <a:t>Černé</a:t>
            </a:r>
          </a:p>
          <a:p>
            <a:r>
              <a:rPr lang="cs-CZ" dirty="0" smtClean="0">
                <a:latin typeface="Comic Sans MS" pitchFamily="66" charset="0"/>
              </a:rPr>
              <a:t>Středozemní</a:t>
            </a:r>
          </a:p>
          <a:p>
            <a:r>
              <a:rPr lang="cs-CZ" dirty="0" smtClean="0">
                <a:latin typeface="Comic Sans MS" pitchFamily="66" charset="0"/>
              </a:rPr>
              <a:t>Egejské</a:t>
            </a:r>
          </a:p>
          <a:p>
            <a:r>
              <a:rPr lang="cs-CZ" dirty="0" smtClean="0">
                <a:latin typeface="Comic Sans MS" pitchFamily="66" charset="0"/>
              </a:rPr>
              <a:t>Krétské</a:t>
            </a:r>
          </a:p>
          <a:p>
            <a:r>
              <a:rPr lang="cs-CZ" dirty="0" smtClean="0">
                <a:latin typeface="Comic Sans MS" pitchFamily="66" charset="0"/>
              </a:rPr>
              <a:t>Jónské</a:t>
            </a:r>
          </a:p>
          <a:p>
            <a:r>
              <a:rPr lang="cs-CZ" dirty="0" smtClean="0">
                <a:latin typeface="Comic Sans MS" pitchFamily="66" charset="0"/>
              </a:rPr>
              <a:t>Jaderské</a:t>
            </a:r>
          </a:p>
          <a:p>
            <a:r>
              <a:rPr lang="cs-CZ" dirty="0" smtClean="0">
                <a:latin typeface="Comic Sans MS" pitchFamily="66" charset="0"/>
              </a:rPr>
              <a:t>Ligurské</a:t>
            </a:r>
          </a:p>
          <a:p>
            <a:r>
              <a:rPr lang="cs-CZ" dirty="0" smtClean="0">
                <a:latin typeface="Comic Sans MS" pitchFamily="66" charset="0"/>
              </a:rPr>
              <a:t>Tyrhénské</a:t>
            </a:r>
          </a:p>
          <a:p>
            <a:r>
              <a:rPr lang="cs-CZ" dirty="0" smtClean="0">
                <a:latin typeface="Comic Sans MS" pitchFamily="66" charset="0"/>
              </a:rPr>
              <a:t>Keltské</a:t>
            </a:r>
          </a:p>
          <a:p>
            <a:r>
              <a:rPr lang="cs-CZ" dirty="0" smtClean="0">
                <a:latin typeface="Comic Sans MS" pitchFamily="66" charset="0"/>
              </a:rPr>
              <a:t>Irské</a:t>
            </a:r>
          </a:p>
          <a:p>
            <a:r>
              <a:rPr lang="cs-CZ" dirty="0" smtClean="0">
                <a:latin typeface="Comic Sans MS" pitchFamily="66" charset="0"/>
              </a:rPr>
              <a:t>Severní</a:t>
            </a:r>
          </a:p>
          <a:p>
            <a:r>
              <a:rPr lang="cs-CZ" dirty="0" smtClean="0">
                <a:latin typeface="Comic Sans MS" pitchFamily="66" charset="0"/>
              </a:rPr>
              <a:t>Norské</a:t>
            </a:r>
          </a:p>
          <a:p>
            <a:r>
              <a:rPr lang="cs-CZ" dirty="0" err="1" smtClean="0">
                <a:latin typeface="Comic Sans MS" pitchFamily="66" charset="0"/>
              </a:rPr>
              <a:t>Barentsovo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Bílé</a:t>
            </a:r>
          </a:p>
          <a:p>
            <a:r>
              <a:rPr lang="cs-CZ" dirty="0" smtClean="0">
                <a:latin typeface="Comic Sans MS" pitchFamily="66" charset="0"/>
              </a:rPr>
              <a:t>Baltské</a:t>
            </a:r>
            <a:endParaRPr lang="cs-CZ" dirty="0"/>
          </a:p>
        </p:txBody>
      </p:sp>
      <p:sp>
        <p:nvSpPr>
          <p:cNvPr id="6" name="Vlna 5"/>
          <p:cNvSpPr/>
          <p:nvPr/>
        </p:nvSpPr>
        <p:spPr>
          <a:xfrm>
            <a:off x="6228184" y="4653136"/>
            <a:ext cx="57606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lna 6"/>
          <p:cNvSpPr/>
          <p:nvPr/>
        </p:nvSpPr>
        <p:spPr>
          <a:xfrm>
            <a:off x="5940152" y="5013176"/>
            <a:ext cx="57606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lna 9"/>
          <p:cNvSpPr/>
          <p:nvPr/>
        </p:nvSpPr>
        <p:spPr>
          <a:xfrm>
            <a:off x="3923928" y="5517232"/>
            <a:ext cx="57606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lna 10"/>
          <p:cNvSpPr/>
          <p:nvPr/>
        </p:nvSpPr>
        <p:spPr>
          <a:xfrm>
            <a:off x="5292080" y="5373216"/>
            <a:ext cx="57606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lna 11"/>
          <p:cNvSpPr/>
          <p:nvPr/>
        </p:nvSpPr>
        <p:spPr>
          <a:xfrm>
            <a:off x="5292080" y="5517232"/>
            <a:ext cx="57606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lna 12"/>
          <p:cNvSpPr/>
          <p:nvPr/>
        </p:nvSpPr>
        <p:spPr>
          <a:xfrm>
            <a:off x="4716016" y="5373216"/>
            <a:ext cx="57606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lna 13"/>
          <p:cNvSpPr/>
          <p:nvPr/>
        </p:nvSpPr>
        <p:spPr>
          <a:xfrm>
            <a:off x="4644008" y="5085184"/>
            <a:ext cx="57606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lna 14"/>
          <p:cNvSpPr/>
          <p:nvPr/>
        </p:nvSpPr>
        <p:spPr>
          <a:xfrm>
            <a:off x="3995936" y="4941168"/>
            <a:ext cx="57606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lna 15"/>
          <p:cNvSpPr/>
          <p:nvPr/>
        </p:nvSpPr>
        <p:spPr>
          <a:xfrm>
            <a:off x="4211960" y="5229200"/>
            <a:ext cx="57606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lna 16"/>
          <p:cNvSpPr/>
          <p:nvPr/>
        </p:nvSpPr>
        <p:spPr>
          <a:xfrm>
            <a:off x="2699792" y="4149080"/>
            <a:ext cx="57606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lna 17"/>
          <p:cNvSpPr/>
          <p:nvPr/>
        </p:nvSpPr>
        <p:spPr>
          <a:xfrm>
            <a:off x="2915816" y="3789040"/>
            <a:ext cx="57606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lna 18"/>
          <p:cNvSpPr/>
          <p:nvPr/>
        </p:nvSpPr>
        <p:spPr>
          <a:xfrm>
            <a:off x="3635896" y="3356992"/>
            <a:ext cx="57606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lna 19"/>
          <p:cNvSpPr/>
          <p:nvPr/>
        </p:nvSpPr>
        <p:spPr>
          <a:xfrm>
            <a:off x="3707904" y="1988840"/>
            <a:ext cx="57606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lna 20"/>
          <p:cNvSpPr/>
          <p:nvPr/>
        </p:nvSpPr>
        <p:spPr>
          <a:xfrm>
            <a:off x="6588224" y="1124744"/>
            <a:ext cx="57606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lna 21"/>
          <p:cNvSpPr/>
          <p:nvPr/>
        </p:nvSpPr>
        <p:spPr>
          <a:xfrm>
            <a:off x="6228184" y="1916832"/>
            <a:ext cx="57606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lna 22"/>
          <p:cNvSpPr/>
          <p:nvPr/>
        </p:nvSpPr>
        <p:spPr>
          <a:xfrm>
            <a:off x="4932040" y="2780928"/>
            <a:ext cx="57606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>
            <a:hlinkClick r:id="rId3" action="ppaction://hlinksldjump"/>
          </p:cNvPr>
          <p:cNvSpPr/>
          <p:nvPr/>
        </p:nvSpPr>
        <p:spPr>
          <a:xfrm>
            <a:off x="8244408" y="6021288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10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0" presetClass="emph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9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9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5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0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0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5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0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0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0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5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5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5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5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5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5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5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5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7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5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4" animBg="1"/>
      <p:bldP spid="6" grpId="5" animBg="1"/>
      <p:bldP spid="7" grpId="0" animBg="1"/>
      <p:bldP spid="7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Zpracoval: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Internetové odkazy:  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2"/>
              </a:rPr>
              <a:t>http://cs.wikipedia.org/wiki/Mo%C5%99e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recko-informace.cz/zakynthos03.jpg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4"/>
              </a:rPr>
              <a:t>www.</a:t>
            </a:r>
            <a:r>
              <a:rPr lang="cs-CZ" sz="1200" dirty="0" err="1" smtClean="0">
                <a:hlinkClick r:id="rId4"/>
              </a:rPr>
              <a:t>maps.google.com</a:t>
            </a:r>
            <a:endParaRPr lang="cs-CZ" sz="1200" smtClean="0"/>
          </a:p>
          <a:p>
            <a:pPr>
              <a:buNone/>
            </a:pPr>
            <a:endParaRPr lang="cs-CZ" sz="1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Mgr. </a:t>
            </a:r>
            <a:r>
              <a:rPr lang="cs-CZ" dirty="0" err="1" smtClean="0"/>
              <a:t>J.Videňský</a:t>
            </a:r>
            <a:endParaRPr lang="cs-CZ" dirty="0"/>
          </a:p>
        </p:txBody>
      </p:sp>
      <p:sp>
        <p:nvSpPr>
          <p:cNvPr id="5" name="Pěticípá hvězda 4">
            <a:hlinkClick r:id="rId5" action="ppaction://hlinksldjump"/>
          </p:cNvPr>
          <p:cNvSpPr/>
          <p:nvPr/>
        </p:nvSpPr>
        <p:spPr>
          <a:xfrm>
            <a:off x="8172400" y="6021288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113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Evropa</vt:lpstr>
      <vt:lpstr>Přírodní podmínky Evropy</vt:lpstr>
      <vt:lpstr>Moře</vt:lpstr>
      <vt:lpstr>Snímek 4</vt:lpstr>
      <vt:lpstr> </vt:lpstr>
      <vt:lpstr>Zpracoval: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</dc:title>
  <dc:creator>Jaroslav</dc:creator>
  <cp:lastModifiedBy>Dum</cp:lastModifiedBy>
  <cp:revision>15</cp:revision>
  <dcterms:created xsi:type="dcterms:W3CDTF">2010-08-08T20:52:10Z</dcterms:created>
  <dcterms:modified xsi:type="dcterms:W3CDTF">2012-06-02T13:44:23Z</dcterms:modified>
</cp:coreProperties>
</file>