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3" r:id="rId5"/>
    <p:sldId id="260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83B87-AC96-47E3-9AAF-BBC2FC21345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7ECBE-980D-4514-92C5-9369C93DF6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639144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podmínky</a:t>
            </a:r>
          </a:p>
          <a:p>
            <a:r>
              <a:rPr lang="cs-CZ" dirty="0" smtClean="0"/>
              <a:t>Průlivy</a:t>
            </a:r>
          </a:p>
          <a:p>
            <a:endParaRPr lang="cs-CZ" dirty="0" smtClean="0"/>
          </a:p>
          <a:p>
            <a:r>
              <a:rPr lang="x-none" sz="1100" smtClean="0"/>
              <a:t>Vytvořeno v rámci projektu „EU peníze školám“</a:t>
            </a:r>
            <a:endParaRPr lang="cs-CZ" sz="1100" dirty="0" smtClean="0"/>
          </a:p>
          <a:p>
            <a:r>
              <a:rPr lang="x-none" sz="1100" smtClean="0"/>
              <a:t> </a:t>
            </a:r>
            <a:r>
              <a:rPr lang="x-none" sz="1100" b="1" smtClean="0"/>
              <a:t>OP VK oblast 1.4.s názvem Zlepšení podmínek pro vzdělávání na základních školách</a:t>
            </a:r>
            <a:endParaRPr lang="cs-CZ" sz="1100" dirty="0" smtClean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824536" cy="1182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Přírodní podmínky Evropy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Průliv  </a:t>
            </a:r>
          </a:p>
          <a:p>
            <a:pPr>
              <a:buNone/>
            </a:pPr>
            <a:r>
              <a:rPr lang="cs-CZ" dirty="0" smtClean="0"/>
              <a:t>Slepá mapa</a:t>
            </a:r>
          </a:p>
          <a:p>
            <a:pPr>
              <a:buNone/>
            </a:pPr>
            <a:r>
              <a:rPr lang="cs-CZ" dirty="0" smtClean="0"/>
              <a:t>Řešení</a:t>
            </a:r>
          </a:p>
          <a:p>
            <a:pPr>
              <a:buNone/>
            </a:pPr>
            <a:r>
              <a:rPr lang="cs-CZ" dirty="0" smtClean="0"/>
              <a:t>Zpracoval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1763688" y="1628800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2699792" y="227687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Pěticípá hvězda 5">
            <a:hlinkClick r:id="" action="ppaction://noaction"/>
          </p:cNvPr>
          <p:cNvSpPr/>
          <p:nvPr/>
        </p:nvSpPr>
        <p:spPr>
          <a:xfrm>
            <a:off x="1907704" y="285293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>
            <a:hlinkClick r:id="rId4" action="ppaction://hlinksldjump"/>
          </p:cNvPr>
          <p:cNvSpPr/>
          <p:nvPr/>
        </p:nvSpPr>
        <p:spPr>
          <a:xfrm>
            <a:off x="2411760" y="3429000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Průliv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    Průliv</a:t>
            </a:r>
            <a:r>
              <a:rPr lang="cs-CZ" dirty="0" smtClean="0"/>
              <a:t> (</a:t>
            </a:r>
            <a:r>
              <a:rPr lang="cs-CZ" b="1" dirty="0" smtClean="0"/>
              <a:t>úžina</a:t>
            </a:r>
            <a:r>
              <a:rPr lang="cs-CZ" dirty="0" smtClean="0"/>
              <a:t>, </a:t>
            </a:r>
            <a:r>
              <a:rPr lang="cs-CZ" i="1" dirty="0" smtClean="0"/>
              <a:t>kanál</a:t>
            </a:r>
            <a:r>
              <a:rPr lang="cs-CZ" dirty="0" smtClean="0"/>
              <a:t>) je přirozený pruh vody sevřený pevninou spojující rozsáhlejší vodní plochy. Řada dostatečně velkých a splavných průlivů spojujících významné oblasti má nebo může mít obrovský význam pro námořní dopravu. Umělou obdobou průlivu je průplav. </a:t>
            </a: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8244408" y="609329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2347" y="2132856"/>
            <a:ext cx="440113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Korintský průplav</a:t>
            </a:r>
            <a:endParaRPr lang="cs-CZ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628800"/>
            <a:ext cx="32194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204864"/>
            <a:ext cx="4906889" cy="3680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Průliv I.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27846" y="332656"/>
            <a:ext cx="8686258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cípá hvězda 4">
            <a:hlinkClick r:id="rId3" action="ppaction://hlinksldjump"/>
          </p:cNvPr>
          <p:cNvSpPr/>
          <p:nvPr/>
        </p:nvSpPr>
        <p:spPr>
          <a:xfrm>
            <a:off x="8316416" y="6237312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3732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latin typeface="Comic Sans MS" pitchFamily="66" charset="0"/>
              </a:rPr>
              <a:t/>
            </a:r>
            <a:br>
              <a:rPr lang="cs-CZ" sz="2200" dirty="0" smtClean="0">
                <a:latin typeface="Comic Sans MS" pitchFamily="66" charset="0"/>
              </a:rPr>
            </a:br>
            <a:r>
              <a:rPr lang="cs-CZ" sz="2200" dirty="0" smtClean="0">
                <a:latin typeface="Comic Sans MS" pitchFamily="66" charset="0"/>
              </a:rPr>
              <a:t>průlivy: </a:t>
            </a:r>
            <a:r>
              <a:rPr lang="cs-CZ" sz="2200" dirty="0" err="1" smtClean="0">
                <a:latin typeface="Comic Sans MS" pitchFamily="66" charset="0"/>
              </a:rPr>
              <a:t>Kerčský</a:t>
            </a:r>
            <a:r>
              <a:rPr lang="cs-CZ" sz="2200" dirty="0" smtClean="0">
                <a:latin typeface="Comic Sans MS" pitchFamily="66" charset="0"/>
              </a:rPr>
              <a:t>, Bospor, Dardanely, </a:t>
            </a:r>
            <a:r>
              <a:rPr lang="cs-CZ" sz="2200" dirty="0" err="1" smtClean="0">
                <a:latin typeface="Comic Sans MS" pitchFamily="66" charset="0"/>
              </a:rPr>
              <a:t>Otranský</a:t>
            </a:r>
            <a:r>
              <a:rPr lang="cs-CZ" sz="2200" dirty="0" smtClean="0">
                <a:latin typeface="Comic Sans MS" pitchFamily="66" charset="0"/>
              </a:rPr>
              <a:t>, Sicilský, </a:t>
            </a:r>
            <a:r>
              <a:rPr lang="cs-CZ" sz="2200" dirty="0" err="1" smtClean="0">
                <a:latin typeface="Comic Sans MS" pitchFamily="66" charset="0"/>
              </a:rPr>
              <a:t>Bonifácký</a:t>
            </a:r>
            <a:r>
              <a:rPr lang="cs-CZ" sz="2200" dirty="0" smtClean="0">
                <a:latin typeface="Comic Sans MS" pitchFamily="66" charset="0"/>
              </a:rPr>
              <a:t>, Gibraltarský, La Manche, Calaiská – doverská úžina, Svatojiřský, Skagerrak, Kattegat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971600" y="260648"/>
            <a:ext cx="709730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Mínus 6"/>
          <p:cNvSpPr/>
          <p:nvPr/>
        </p:nvSpPr>
        <p:spPr>
          <a:xfrm rot="18970158">
            <a:off x="3233366" y="2411285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 rot="15353611">
            <a:off x="3512958" y="2556401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ínus 9"/>
          <p:cNvSpPr/>
          <p:nvPr/>
        </p:nvSpPr>
        <p:spPr>
          <a:xfrm rot="18970158">
            <a:off x="4889550" y="4355500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ínus 10"/>
          <p:cNvSpPr/>
          <p:nvPr/>
        </p:nvSpPr>
        <p:spPr>
          <a:xfrm rot="18970158">
            <a:off x="4673526" y="4427508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ínus 11"/>
          <p:cNvSpPr/>
          <p:nvPr/>
        </p:nvSpPr>
        <p:spPr>
          <a:xfrm rot="18970158">
            <a:off x="5393606" y="3995459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ínus 12"/>
          <p:cNvSpPr/>
          <p:nvPr/>
        </p:nvSpPr>
        <p:spPr>
          <a:xfrm rot="14743967">
            <a:off x="4050788" y="4438028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ínus 13"/>
          <p:cNvSpPr/>
          <p:nvPr/>
        </p:nvSpPr>
        <p:spPr>
          <a:xfrm rot="14194061">
            <a:off x="3498894" y="4726784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ínus 14"/>
          <p:cNvSpPr/>
          <p:nvPr/>
        </p:nvSpPr>
        <p:spPr>
          <a:xfrm rot="21430472">
            <a:off x="3295751" y="4331789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ínus 15"/>
          <p:cNvSpPr/>
          <p:nvPr/>
        </p:nvSpPr>
        <p:spPr>
          <a:xfrm rot="602335">
            <a:off x="2209738" y="4895380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ínus 16"/>
          <p:cNvSpPr/>
          <p:nvPr/>
        </p:nvSpPr>
        <p:spPr>
          <a:xfrm rot="18970158">
            <a:off x="2513287" y="3419396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ínus 17"/>
          <p:cNvSpPr/>
          <p:nvPr/>
        </p:nvSpPr>
        <p:spPr>
          <a:xfrm rot="18970158">
            <a:off x="2801318" y="3275381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ínus 18"/>
          <p:cNvSpPr/>
          <p:nvPr/>
        </p:nvSpPr>
        <p:spPr>
          <a:xfrm rot="16971842">
            <a:off x="2225253" y="3131364"/>
            <a:ext cx="504056" cy="288032"/>
          </a:xfrm>
          <a:prstGeom prst="mathMin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>
            <a:hlinkClick r:id="rId4" action="ppaction://hlinksldjump"/>
          </p:cNvPr>
          <p:cNvSpPr/>
          <p:nvPr/>
        </p:nvSpPr>
        <p:spPr>
          <a:xfrm>
            <a:off x="8172400" y="609329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heel spokes="2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400" dirty="0" smtClean="0"/>
              <a:t>Internetové odkazy</a:t>
            </a:r>
            <a:r>
              <a:rPr lang="cs-CZ" sz="1400" dirty="0" smtClean="0"/>
              <a:t>:</a:t>
            </a:r>
          </a:p>
          <a:p>
            <a:pPr>
              <a:buNone/>
            </a:pPr>
            <a:r>
              <a:rPr lang="cs-CZ" sz="1400" dirty="0" smtClean="0"/>
              <a:t>http://</a:t>
            </a:r>
            <a:r>
              <a:rPr lang="cs-CZ" sz="1400" dirty="0" smtClean="0"/>
              <a:t>cs.wikipedia.org/wiki/Pr%C5%AFliv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</a:t>
            </a:r>
            <a:r>
              <a:rPr lang="cs-CZ" sz="1400" dirty="0" err="1" smtClean="0"/>
              <a:t>korintsk</a:t>
            </a:r>
            <a:r>
              <a:rPr lang="cs-CZ" sz="1400" dirty="0" smtClean="0"/>
              <a:t>%C3%BD+</a:t>
            </a:r>
            <a:r>
              <a:rPr lang="cs-CZ" sz="1400" dirty="0" err="1" smtClean="0"/>
              <a:t>pr</a:t>
            </a:r>
            <a:r>
              <a:rPr lang="cs-CZ" sz="1400" dirty="0" smtClean="0"/>
              <a:t>%C5%</a:t>
            </a:r>
            <a:r>
              <a:rPr lang="cs-CZ" sz="1400" dirty="0" err="1" smtClean="0"/>
              <a:t>AFplav</a:t>
            </a:r>
            <a:r>
              <a:rPr lang="cs-CZ" sz="1400" dirty="0" smtClean="0"/>
              <a:t>&amp;um=1&amp;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client</a:t>
            </a:r>
            <a:r>
              <a:rPr lang="cs-CZ" sz="1400" dirty="0" smtClean="0"/>
              <a:t>=</a:t>
            </a:r>
            <a:r>
              <a:rPr lang="cs-CZ" sz="1400" dirty="0" err="1" smtClean="0"/>
              <a:t>firefox</a:t>
            </a:r>
            <a:r>
              <a:rPr lang="cs-CZ" sz="1400" dirty="0" smtClean="0"/>
              <a:t>-a&amp;</a:t>
            </a:r>
            <a:r>
              <a:rPr lang="cs-CZ" sz="1400" dirty="0" err="1" smtClean="0"/>
              <a:t>rls</a:t>
            </a:r>
            <a:r>
              <a:rPr lang="cs-CZ" sz="1400" dirty="0" smtClean="0"/>
              <a:t>=</a:t>
            </a:r>
            <a:r>
              <a:rPr lang="cs-CZ" sz="1400" dirty="0" err="1" smtClean="0"/>
              <a:t>org.mozilla</a:t>
            </a:r>
            <a:r>
              <a:rPr lang="cs-CZ" sz="1400" dirty="0" smtClean="0"/>
              <a:t>:</a:t>
            </a:r>
            <a:r>
              <a:rPr lang="cs-CZ" sz="1400" dirty="0" err="1" smtClean="0"/>
              <a:t>cs</a:t>
            </a:r>
            <a:r>
              <a:rPr lang="cs-CZ" sz="1400" dirty="0" smtClean="0"/>
              <a:t>:</a:t>
            </a:r>
            <a:r>
              <a:rPr lang="cs-CZ" sz="1400" dirty="0" err="1" smtClean="0"/>
              <a:t>official</a:t>
            </a:r>
            <a:r>
              <a:rPr lang="cs-CZ" sz="1400" dirty="0" smtClean="0"/>
              <a:t>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=883&amp;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=mMue0XvNBrF6ZM:&amp;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ckvalaska.cz</a:t>
            </a:r>
            <a:r>
              <a:rPr lang="cs-CZ" sz="1400" dirty="0" smtClean="0"/>
              <a:t>/</a:t>
            </a:r>
            <a:r>
              <a:rPr lang="cs-CZ" sz="1400" dirty="0" err="1" smtClean="0"/>
              <a:t>poznavaci</a:t>
            </a:r>
            <a:r>
              <a:rPr lang="cs-CZ" sz="1400" dirty="0" smtClean="0"/>
              <a:t>_</a:t>
            </a:r>
            <a:r>
              <a:rPr lang="cs-CZ" sz="1400" dirty="0" err="1" smtClean="0"/>
              <a:t>zajezdy</a:t>
            </a:r>
            <a:r>
              <a:rPr lang="cs-CZ" sz="1400" dirty="0" smtClean="0"/>
              <a:t>/za-</a:t>
            </a:r>
            <a:r>
              <a:rPr lang="cs-CZ" sz="1400" dirty="0" err="1" smtClean="0"/>
              <a:t>pamatkami</a:t>
            </a:r>
            <a:r>
              <a:rPr lang="cs-CZ" sz="1400" dirty="0" smtClean="0"/>
              <a:t>-antiky/&amp;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</a:t>
            </a:r>
            <a:r>
              <a:rPr lang="cs-CZ" sz="1400" dirty="0" err="1" smtClean="0"/>
              <a:t>HhjVbpqFFvdGBM</a:t>
            </a:r>
            <a:r>
              <a:rPr lang="cs-CZ" sz="1400" dirty="0" smtClean="0"/>
              <a:t>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ckvalaska.cz</a:t>
            </a:r>
            <a:r>
              <a:rPr lang="cs-CZ" sz="1400" dirty="0" smtClean="0"/>
              <a:t>/</a:t>
            </a:r>
            <a:r>
              <a:rPr lang="cs-CZ" sz="1400" dirty="0" err="1" smtClean="0"/>
              <a:t>wp</a:t>
            </a:r>
            <a:r>
              <a:rPr lang="cs-CZ" sz="1400" dirty="0" smtClean="0"/>
              <a:t>-</a:t>
            </a:r>
            <a:r>
              <a:rPr lang="cs-CZ" sz="1400" dirty="0" err="1" smtClean="0"/>
              <a:t>content</a:t>
            </a:r>
            <a:r>
              <a:rPr lang="cs-CZ" sz="1400" dirty="0" smtClean="0"/>
              <a:t>/</a:t>
            </a:r>
            <a:r>
              <a:rPr lang="cs-CZ" sz="1400" dirty="0" err="1" smtClean="0"/>
              <a:t>uploads</a:t>
            </a:r>
            <a:r>
              <a:rPr lang="cs-CZ" sz="1400" dirty="0" smtClean="0"/>
              <a:t>/2011/04/</a:t>
            </a:r>
            <a:r>
              <a:rPr lang="cs-CZ" sz="1400" dirty="0" err="1" smtClean="0"/>
              <a:t>Corinth</a:t>
            </a:r>
            <a:r>
              <a:rPr lang="cs-CZ" sz="1400" dirty="0" smtClean="0"/>
              <a:t>_</a:t>
            </a:r>
            <a:r>
              <a:rPr lang="cs-CZ" sz="1400" dirty="0" err="1" smtClean="0"/>
              <a:t>Canal</a:t>
            </a:r>
            <a:r>
              <a:rPr lang="cs-CZ" sz="1400" dirty="0" smtClean="0"/>
              <a:t>_</a:t>
            </a:r>
            <a:r>
              <a:rPr lang="cs-CZ" sz="1400" dirty="0" err="1" smtClean="0"/>
              <a:t>Greece.jpg</a:t>
            </a:r>
            <a:r>
              <a:rPr lang="cs-CZ" sz="1400" dirty="0" smtClean="0"/>
              <a:t>&amp;w=354&amp;h=500&amp;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=8vPJT_-</a:t>
            </a:r>
            <a:r>
              <a:rPr lang="cs-CZ" sz="1400" dirty="0" smtClean="0"/>
              <a:t>YEMaDOoi0pfoP&amp;zoom=1&amp;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rc</a:t>
            </a:r>
            <a:r>
              <a:rPr lang="cs-CZ" sz="1400" dirty="0" smtClean="0"/>
              <a:t>&amp;dur=522&amp;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=116254769304131958693&amp;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=1&amp;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=178&amp;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=127&amp;start=0&amp;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=22&amp;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=1t:429,r:5,s:0,i:78&amp;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=45&amp;ty=73</a:t>
            </a:r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</a:t>
            </a:r>
            <a:r>
              <a:rPr lang="cs-CZ" sz="1400" dirty="0" err="1" smtClean="0"/>
              <a:t>korint</a:t>
            </a:r>
            <a:r>
              <a:rPr lang="cs-CZ" sz="1400" dirty="0" smtClean="0"/>
              <a:t>&amp;um=1&amp;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client</a:t>
            </a:r>
            <a:r>
              <a:rPr lang="cs-CZ" sz="1400" dirty="0" smtClean="0"/>
              <a:t>=</a:t>
            </a:r>
            <a:r>
              <a:rPr lang="cs-CZ" sz="1400" dirty="0" err="1" smtClean="0"/>
              <a:t>firefox</a:t>
            </a:r>
            <a:r>
              <a:rPr lang="cs-CZ" sz="1400" dirty="0" smtClean="0"/>
              <a:t>-a&amp;</a:t>
            </a:r>
            <a:r>
              <a:rPr lang="cs-CZ" sz="1400" dirty="0" err="1" smtClean="0"/>
              <a:t>rls</a:t>
            </a:r>
            <a:r>
              <a:rPr lang="cs-CZ" sz="1400" dirty="0" smtClean="0"/>
              <a:t>=</a:t>
            </a:r>
            <a:r>
              <a:rPr lang="cs-CZ" sz="1400" dirty="0" err="1" smtClean="0"/>
              <a:t>org.mozilla</a:t>
            </a:r>
            <a:r>
              <a:rPr lang="cs-CZ" sz="1400" dirty="0" smtClean="0"/>
              <a:t>:</a:t>
            </a:r>
            <a:r>
              <a:rPr lang="cs-CZ" sz="1400" dirty="0" err="1" smtClean="0"/>
              <a:t>cs</a:t>
            </a:r>
            <a:r>
              <a:rPr lang="cs-CZ" sz="1400" dirty="0" smtClean="0"/>
              <a:t>:</a:t>
            </a:r>
            <a:r>
              <a:rPr lang="cs-CZ" sz="1400" dirty="0" err="1" smtClean="0"/>
              <a:t>official</a:t>
            </a:r>
            <a:r>
              <a:rPr lang="cs-CZ" sz="1400" dirty="0" smtClean="0"/>
              <a:t>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=883&amp;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=eDuTJvxo3orI_M:&amp;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mff.cuni.cz</a:t>
            </a:r>
            <a:r>
              <a:rPr lang="cs-CZ" sz="1400" dirty="0" smtClean="0"/>
              <a:t>/</a:t>
            </a:r>
            <a:r>
              <a:rPr lang="cs-CZ" sz="1400" dirty="0" err="1" smtClean="0"/>
              <a:t>win.cs</a:t>
            </a:r>
            <a:r>
              <a:rPr lang="cs-CZ" sz="1400" dirty="0" smtClean="0"/>
              <a:t>/~</a:t>
            </a:r>
            <a:r>
              <a:rPr lang="cs-CZ" sz="1400" dirty="0" err="1" smtClean="0"/>
              <a:t>zakouril</a:t>
            </a:r>
            <a:r>
              <a:rPr lang="cs-CZ" sz="1400" dirty="0" smtClean="0"/>
              <a:t>/gr04.htm&amp;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=5oxrNKApdMtYWM&amp;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mff.cuni.cz</a:t>
            </a:r>
            <a:r>
              <a:rPr lang="cs-CZ" sz="1400" dirty="0" smtClean="0"/>
              <a:t>/</a:t>
            </a:r>
            <a:r>
              <a:rPr lang="cs-CZ" sz="1400" dirty="0" err="1" smtClean="0"/>
              <a:t>win.cs</a:t>
            </a:r>
            <a:r>
              <a:rPr lang="cs-CZ" sz="1400" dirty="0" smtClean="0"/>
              <a:t>/~</a:t>
            </a:r>
            <a:r>
              <a:rPr lang="cs-CZ" sz="1400" dirty="0" err="1" smtClean="0"/>
              <a:t>zakouril</a:t>
            </a:r>
            <a:r>
              <a:rPr lang="cs-CZ" sz="1400" dirty="0" smtClean="0"/>
              <a:t>/gr04/057.jpg&amp;w=640&amp;h=480&amp;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=YPTJT97HBc-XOter2PUP&amp;zoom=1&amp;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rc</a:t>
            </a:r>
            <a:r>
              <a:rPr lang="cs-CZ" sz="1400" dirty="0" smtClean="0"/>
              <a:t>&amp;dur=235&amp;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=116254769304131958693&amp;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=2&amp;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=173&amp;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=231&amp;start=22&amp;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=27&amp;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=1t:429,r:24,s:22,i:184&amp;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=79&amp;ty=120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www.</a:t>
            </a:r>
            <a:r>
              <a:rPr lang="cs-CZ" sz="1400" dirty="0" err="1" smtClean="0"/>
              <a:t>googel.maps.cz</a:t>
            </a:r>
            <a:endParaRPr lang="cs-CZ" sz="14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Mgr. </a:t>
            </a:r>
            <a:r>
              <a:rPr lang="cs-CZ" dirty="0" err="1" smtClean="0"/>
              <a:t>J.Vídeňský</a:t>
            </a:r>
            <a:endParaRPr lang="cs-CZ" dirty="0"/>
          </a:p>
        </p:txBody>
      </p:sp>
      <p:sp>
        <p:nvSpPr>
          <p:cNvPr id="5" name="Pěticípá hvězda 4">
            <a:hlinkClick r:id="rId2" action="ppaction://hlinksldjump"/>
          </p:cNvPr>
          <p:cNvSpPr/>
          <p:nvPr/>
        </p:nvSpPr>
        <p:spPr>
          <a:xfrm>
            <a:off x="8100392" y="602128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101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Evropa</vt:lpstr>
      <vt:lpstr>Přírodní podmínky Evropy</vt:lpstr>
      <vt:lpstr>Průliv</vt:lpstr>
      <vt:lpstr>Korintský průplav</vt:lpstr>
      <vt:lpstr>Průliv I.</vt:lpstr>
      <vt:lpstr> průlivy: Kerčský, Bospor, Dardanely, Otranský, Sicilský, Bonifácký, Gibraltarský, La Manche, Calaiská – doverská úžina, Svatojiřský, Skagerrak, Kattegat </vt:lpstr>
      <vt:lpstr>Zpracoval: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Jaroslav</dc:creator>
  <cp:lastModifiedBy>Mirunka</cp:lastModifiedBy>
  <cp:revision>12</cp:revision>
  <dcterms:created xsi:type="dcterms:W3CDTF">2010-08-08T20:35:55Z</dcterms:created>
  <dcterms:modified xsi:type="dcterms:W3CDTF">2012-06-02T11:10:07Z</dcterms:modified>
</cp:coreProperties>
</file>