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56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6FFAC-7B4C-46AC-8B8C-4917E480D17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9B75-0D4B-4BDB-8DD4-CF7C3A749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6FFAC-7B4C-46AC-8B8C-4917E480D17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9B75-0D4B-4BDB-8DD4-CF7C3A749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6FFAC-7B4C-46AC-8B8C-4917E480D17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9B75-0D4B-4BDB-8DD4-CF7C3A749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6FFAC-7B4C-46AC-8B8C-4917E480D17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9B75-0D4B-4BDB-8DD4-CF7C3A749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6FFAC-7B4C-46AC-8B8C-4917E480D17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9B75-0D4B-4BDB-8DD4-CF7C3A749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6FFAC-7B4C-46AC-8B8C-4917E480D17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9B75-0D4B-4BDB-8DD4-CF7C3A749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6FFAC-7B4C-46AC-8B8C-4917E480D17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9B75-0D4B-4BDB-8DD4-CF7C3A749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6FFAC-7B4C-46AC-8B8C-4917E480D17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9B75-0D4B-4BDB-8DD4-CF7C3A749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6FFAC-7B4C-46AC-8B8C-4917E480D17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9B75-0D4B-4BDB-8DD4-CF7C3A749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6FFAC-7B4C-46AC-8B8C-4917E480D17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9B75-0D4B-4BDB-8DD4-CF7C3A749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6FFAC-7B4C-46AC-8B8C-4917E480D17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9B75-0D4B-4BDB-8DD4-CF7C3A749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B6FFAC-7B4C-46AC-8B8C-4917E480D17E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1B9B75-0D4B-4BDB-8DD4-CF7C3A7491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slide" Target="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el.maps.cz/" TargetMode="External"/><Relationship Id="rId2" Type="http://schemas.openxmlformats.org/officeDocument/2006/relationships/hyperlink" Target="http://cs.wikipedia.org/wiki/Z%C3%A1toka" TargetMode="External"/><Relationship Id="rId1" Type="http://schemas.openxmlformats.org/officeDocument/2006/relationships/slideLayout" Target="../slideLayouts/slideLayout8.xml"/><Relationship Id="rId5" Type="http://schemas.openxmlformats.org/officeDocument/2006/relationships/slide" Target="slide2.xml"/><Relationship Id="rId4" Type="http://schemas.openxmlformats.org/officeDocument/2006/relationships/hyperlink" Target="http://www.chorvatske.cz/dalmacie/document/img/zatoka-prapratna-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567136"/>
          </a:xfrm>
        </p:spPr>
        <p:txBody>
          <a:bodyPr>
            <a:normAutofit/>
          </a:bodyPr>
          <a:lstStyle/>
          <a:p>
            <a:r>
              <a:rPr lang="cs-CZ" dirty="0" smtClean="0"/>
              <a:t>Přírodní podmínky</a:t>
            </a:r>
          </a:p>
          <a:p>
            <a:r>
              <a:rPr lang="cs-CZ" dirty="0" smtClean="0"/>
              <a:t>Zálivy a zátoky</a:t>
            </a:r>
          </a:p>
          <a:p>
            <a:endParaRPr lang="cs-CZ" dirty="0" smtClean="0"/>
          </a:p>
          <a:p>
            <a:r>
              <a:rPr lang="x-none" sz="1100" smtClean="0"/>
              <a:t>Vytvořeno v rámci projektu „EU peníze školám“</a:t>
            </a:r>
            <a:endParaRPr lang="cs-CZ" sz="1100" dirty="0" smtClean="0"/>
          </a:p>
          <a:p>
            <a:r>
              <a:rPr lang="x-none" sz="1100" smtClean="0"/>
              <a:t> </a:t>
            </a:r>
            <a:r>
              <a:rPr lang="x-none" sz="1100" b="1" smtClean="0"/>
              <a:t>OP VK oblast 1.4.s názvem Zlepšení podmínek pro vzdělávání na základních školách</a:t>
            </a:r>
            <a:endParaRPr lang="cs-CZ" sz="11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16632"/>
            <a:ext cx="4824536" cy="1182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podmínky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Záliv a zátoka </a:t>
            </a:r>
          </a:p>
          <a:p>
            <a:pPr>
              <a:buNone/>
            </a:pPr>
            <a:r>
              <a:rPr lang="cs-CZ" dirty="0" smtClean="0"/>
              <a:t> Mapa</a:t>
            </a:r>
          </a:p>
          <a:p>
            <a:pPr>
              <a:buNone/>
            </a:pPr>
            <a:r>
              <a:rPr lang="cs-CZ" dirty="0" smtClean="0"/>
              <a:t>Zpracoval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Pěticípá hvězda 3">
            <a:hlinkClick r:id="rId2" action="ppaction://hlinksldjump"/>
          </p:cNvPr>
          <p:cNvSpPr/>
          <p:nvPr/>
        </p:nvSpPr>
        <p:spPr>
          <a:xfrm>
            <a:off x="2987824" y="1700808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Pěticípá hvězda 5">
            <a:hlinkClick r:id="rId3" action="ppaction://hlinksldjump"/>
          </p:cNvPr>
          <p:cNvSpPr/>
          <p:nvPr/>
        </p:nvSpPr>
        <p:spPr>
          <a:xfrm>
            <a:off x="2195736" y="2348880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Pěticípá hvězda 6">
            <a:hlinkClick r:id="rId4" action="ppaction://hlinksldjump"/>
          </p:cNvPr>
          <p:cNvSpPr/>
          <p:nvPr/>
        </p:nvSpPr>
        <p:spPr>
          <a:xfrm>
            <a:off x="2987824" y="2780928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Záliv a zátoka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 </a:t>
            </a:r>
            <a:r>
              <a:rPr lang="cs-CZ" b="1" dirty="0" smtClean="0"/>
              <a:t>Záliv</a:t>
            </a:r>
            <a:r>
              <a:rPr lang="cs-CZ" dirty="0" smtClean="0"/>
              <a:t> je část jezera, moře nebo oceánu, která se zařezává do pevniny takových způsobem, že je ze tří stran obklopena pevninou.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 Zátoka</a:t>
            </a:r>
            <a:r>
              <a:rPr lang="cs-CZ" dirty="0" smtClean="0"/>
              <a:t> je do velikosti menší.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Pěticípá hvězda 3">
            <a:hlinkClick r:id="rId2" action="ppaction://hlinksldjump"/>
          </p:cNvPr>
          <p:cNvSpPr/>
          <p:nvPr/>
        </p:nvSpPr>
        <p:spPr>
          <a:xfrm>
            <a:off x="8316416" y="6165304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 descr="http://www.chorvatske.cz/dalmacie/document/img/zatoka-prapratna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95754" y="2214554"/>
            <a:ext cx="5048245" cy="3786184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796136" y="188640"/>
            <a:ext cx="3008313" cy="1162050"/>
          </a:xfrm>
        </p:spPr>
        <p:txBody>
          <a:bodyPr/>
          <a:lstStyle/>
          <a:p>
            <a:pPr algn="ctr"/>
            <a:r>
              <a:rPr lang="cs-CZ" dirty="0" smtClean="0">
                <a:latin typeface="Comic Sans MS" pitchFamily="66" charset="0"/>
              </a:rPr>
              <a:t>Zálivy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796136" y="1412776"/>
            <a:ext cx="3008313" cy="4691063"/>
          </a:xfrm>
        </p:spPr>
        <p:txBody>
          <a:bodyPr/>
          <a:lstStyle/>
          <a:p>
            <a:pPr algn="ctr"/>
            <a:r>
              <a:rPr lang="cs-CZ" dirty="0" smtClean="0">
                <a:latin typeface="Comic Sans MS" pitchFamily="66" charset="0"/>
              </a:rPr>
              <a:t>Soluňský</a:t>
            </a:r>
          </a:p>
          <a:p>
            <a:pPr algn="ctr"/>
            <a:r>
              <a:rPr lang="cs-CZ" dirty="0" err="1" smtClean="0">
                <a:latin typeface="Comic Sans MS" pitchFamily="66" charset="0"/>
              </a:rPr>
              <a:t>Korinský</a:t>
            </a:r>
            <a:endParaRPr lang="cs-CZ" dirty="0">
              <a:latin typeface="Comic Sans MS" pitchFamily="66" charset="0"/>
            </a:endParaRPr>
          </a:p>
          <a:p>
            <a:pPr algn="ctr"/>
            <a:r>
              <a:rPr lang="cs-CZ" dirty="0" smtClean="0">
                <a:latin typeface="Comic Sans MS" pitchFamily="66" charset="0"/>
              </a:rPr>
              <a:t>Terstský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Benátský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Janovský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Lví</a:t>
            </a:r>
          </a:p>
          <a:p>
            <a:pPr algn="ctr"/>
            <a:r>
              <a:rPr lang="cs-CZ" dirty="0" err="1" smtClean="0">
                <a:latin typeface="Comic Sans MS" pitchFamily="66" charset="0"/>
              </a:rPr>
              <a:t>Valecijský</a:t>
            </a:r>
            <a:endParaRPr lang="cs-CZ" dirty="0" smtClean="0">
              <a:latin typeface="Comic Sans MS" pitchFamily="66" charset="0"/>
            </a:endParaRPr>
          </a:p>
          <a:p>
            <a:pPr algn="ctr"/>
            <a:r>
              <a:rPr lang="cs-CZ" dirty="0" smtClean="0">
                <a:latin typeface="Comic Sans MS" pitchFamily="66" charset="0"/>
              </a:rPr>
              <a:t>Biskajský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ST</a:t>
            </a:r>
            <a:r>
              <a:rPr lang="cs-CZ" dirty="0">
                <a:latin typeface="Comic Sans MS" pitchFamily="66" charset="0"/>
              </a:rPr>
              <a:t>. </a:t>
            </a:r>
            <a:r>
              <a:rPr lang="cs-CZ" dirty="0" err="1" smtClean="0">
                <a:latin typeface="Comic Sans MS" pitchFamily="66" charset="0"/>
              </a:rPr>
              <a:t>Malo</a:t>
            </a:r>
            <a:endParaRPr lang="cs-CZ" dirty="0" smtClean="0">
              <a:latin typeface="Comic Sans MS" pitchFamily="66" charset="0"/>
            </a:endParaRPr>
          </a:p>
          <a:p>
            <a:pPr algn="ctr"/>
            <a:r>
              <a:rPr lang="cs-CZ" dirty="0" smtClean="0">
                <a:latin typeface="Comic Sans MS" pitchFamily="66" charset="0"/>
              </a:rPr>
              <a:t>Kielská </a:t>
            </a:r>
            <a:r>
              <a:rPr lang="cs-CZ" dirty="0" err="1" smtClean="0">
                <a:latin typeface="Comic Sans MS" pitchFamily="66" charset="0"/>
              </a:rPr>
              <a:t>zát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Lübecká </a:t>
            </a:r>
            <a:r>
              <a:rPr lang="cs-CZ" dirty="0" err="1" smtClean="0">
                <a:latin typeface="Comic Sans MS" pitchFamily="66" charset="0"/>
              </a:rPr>
              <a:t>zát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Pomořanská </a:t>
            </a:r>
            <a:r>
              <a:rPr lang="cs-CZ" dirty="0" err="1" smtClean="0">
                <a:latin typeface="Comic Sans MS" pitchFamily="66" charset="0"/>
              </a:rPr>
              <a:t>zát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Gdaňská </a:t>
            </a:r>
            <a:r>
              <a:rPr lang="cs-CZ" dirty="0" err="1" smtClean="0">
                <a:latin typeface="Comic Sans MS" pitchFamily="66" charset="0"/>
              </a:rPr>
              <a:t>zát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Rižský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Finský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Botnický</a:t>
            </a:r>
            <a:endParaRPr lang="cs-CZ" dirty="0">
              <a:latin typeface="Comic Sans MS" pitchFamily="66" charset="0"/>
            </a:endParaRPr>
          </a:p>
          <a:p>
            <a:endParaRPr lang="cs-CZ" dirty="0"/>
          </a:p>
        </p:txBody>
      </p:sp>
      <p:pic>
        <p:nvPicPr>
          <p:cNvPr id="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79512" y="1052736"/>
            <a:ext cx="6339798" cy="43096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hnutý pruh 7"/>
          <p:cNvSpPr/>
          <p:nvPr/>
        </p:nvSpPr>
        <p:spPr>
          <a:xfrm rot="18058065">
            <a:off x="3442576" y="4868207"/>
            <a:ext cx="288032" cy="216024"/>
          </a:xfrm>
          <a:prstGeom prst="blockArc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hnutý pruh 8"/>
          <p:cNvSpPr/>
          <p:nvPr/>
        </p:nvSpPr>
        <p:spPr>
          <a:xfrm rot="18058065">
            <a:off x="3370568" y="5084231"/>
            <a:ext cx="288032" cy="216024"/>
          </a:xfrm>
          <a:prstGeom prst="blockArc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hnutý pruh 9"/>
          <p:cNvSpPr/>
          <p:nvPr/>
        </p:nvSpPr>
        <p:spPr>
          <a:xfrm rot="18058065">
            <a:off x="2794505" y="4436158"/>
            <a:ext cx="288032" cy="216024"/>
          </a:xfrm>
          <a:prstGeom prst="blockArc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Ohnutý pruh 10"/>
          <p:cNvSpPr/>
          <p:nvPr/>
        </p:nvSpPr>
        <p:spPr>
          <a:xfrm rot="18058065">
            <a:off x="2720491" y="4396528"/>
            <a:ext cx="288032" cy="379302"/>
          </a:xfrm>
          <a:prstGeom prst="blockArc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Ohnutý pruh 11"/>
          <p:cNvSpPr/>
          <p:nvPr/>
        </p:nvSpPr>
        <p:spPr>
          <a:xfrm rot="18886714">
            <a:off x="2362457" y="4508165"/>
            <a:ext cx="288032" cy="216024"/>
          </a:xfrm>
          <a:prstGeom prst="blockArc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hnutý pruh 12"/>
          <p:cNvSpPr/>
          <p:nvPr/>
        </p:nvSpPr>
        <p:spPr>
          <a:xfrm rot="19101335">
            <a:off x="2074424" y="4652182"/>
            <a:ext cx="288032" cy="216024"/>
          </a:xfrm>
          <a:prstGeom prst="blockArc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Ohnutý pruh 13"/>
          <p:cNvSpPr/>
          <p:nvPr/>
        </p:nvSpPr>
        <p:spPr>
          <a:xfrm rot="18058065">
            <a:off x="1858399" y="4940214"/>
            <a:ext cx="288032" cy="216024"/>
          </a:xfrm>
          <a:prstGeom prst="blockArc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Ohnutý pruh 14"/>
          <p:cNvSpPr/>
          <p:nvPr/>
        </p:nvSpPr>
        <p:spPr>
          <a:xfrm rot="6696281">
            <a:off x="1413082" y="4358752"/>
            <a:ext cx="288032" cy="216024"/>
          </a:xfrm>
          <a:prstGeom prst="blockArc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hnutý pruh 15"/>
          <p:cNvSpPr/>
          <p:nvPr/>
        </p:nvSpPr>
        <p:spPr>
          <a:xfrm rot="8987885">
            <a:off x="1582450" y="3918833"/>
            <a:ext cx="288032" cy="216024"/>
          </a:xfrm>
          <a:prstGeom prst="blockArc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Ohnutý pruh 16"/>
          <p:cNvSpPr/>
          <p:nvPr/>
        </p:nvSpPr>
        <p:spPr>
          <a:xfrm rot="8580893">
            <a:off x="3383868" y="2989852"/>
            <a:ext cx="288032" cy="216024"/>
          </a:xfrm>
          <a:prstGeom prst="blockArc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5400000">
            <a:off x="3599892" y="2672916"/>
            <a:ext cx="288032" cy="216024"/>
          </a:xfrm>
          <a:prstGeom prst="blockArc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hnutý pruh 18"/>
          <p:cNvSpPr/>
          <p:nvPr/>
        </p:nvSpPr>
        <p:spPr>
          <a:xfrm rot="1510386">
            <a:off x="3380130" y="1967832"/>
            <a:ext cx="288032" cy="216024"/>
          </a:xfrm>
          <a:prstGeom prst="blockArc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Vývojový diagram: spojka mezi stránkami 19"/>
          <p:cNvSpPr/>
          <p:nvPr/>
        </p:nvSpPr>
        <p:spPr>
          <a:xfrm>
            <a:off x="2771800" y="3429000"/>
            <a:ext cx="144016" cy="144016"/>
          </a:xfrm>
          <a:prstGeom prst="flowChartOffpageConnector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mezi stránkami 20"/>
          <p:cNvSpPr/>
          <p:nvPr/>
        </p:nvSpPr>
        <p:spPr>
          <a:xfrm>
            <a:off x="2555776" y="3356992"/>
            <a:ext cx="144016" cy="144016"/>
          </a:xfrm>
          <a:prstGeom prst="flowChartOffpageConnector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mezi stránkami 21"/>
          <p:cNvSpPr/>
          <p:nvPr/>
        </p:nvSpPr>
        <p:spPr>
          <a:xfrm>
            <a:off x="2627784" y="3429000"/>
            <a:ext cx="144016" cy="144016"/>
          </a:xfrm>
          <a:prstGeom prst="flowChartOffpageConnector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>
            <a:hlinkClick r:id="rId4" action="ppaction://hlinksldjump"/>
          </p:cNvPr>
          <p:cNvSpPr/>
          <p:nvPr/>
        </p:nvSpPr>
        <p:spPr>
          <a:xfrm>
            <a:off x="8172400" y="6093296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blinds dir="vert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0" presetClass="entr" presetSubtype="0" decel="10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1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Zpracoval: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1400" dirty="0" smtClean="0"/>
              <a:t>Internetové odkazy:</a:t>
            </a:r>
          </a:p>
          <a:p>
            <a:pPr>
              <a:buNone/>
            </a:pPr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cs.wikipedia.org/wiki/Z%C3%A1toka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googel.maps.cz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</a:t>
            </a:r>
            <a:r>
              <a:rPr lang="cs-CZ" sz="1400" dirty="0" err="1" smtClean="0">
                <a:hlinkClick r:id="rId4"/>
              </a:rPr>
              <a:t>chorvatske.cz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dalmacie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document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img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zatoka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prapratna</a:t>
            </a:r>
            <a:r>
              <a:rPr lang="cs-CZ" sz="1400" dirty="0" smtClean="0">
                <a:hlinkClick r:id="rId4"/>
              </a:rPr>
              <a:t>-1.jpg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Mgr. J. Vídeňský</a:t>
            </a:r>
            <a:endParaRPr lang="cs-CZ" dirty="0"/>
          </a:p>
        </p:txBody>
      </p:sp>
      <p:sp>
        <p:nvSpPr>
          <p:cNvPr id="9" name="Pěticípá hvězda 8">
            <a:hlinkClick r:id="rId5" action="ppaction://hlinksldjump"/>
          </p:cNvPr>
          <p:cNvSpPr/>
          <p:nvPr/>
        </p:nvSpPr>
        <p:spPr>
          <a:xfrm>
            <a:off x="8172400" y="6093296"/>
            <a:ext cx="482352" cy="410344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97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Evropa</vt:lpstr>
      <vt:lpstr>Přírodní podmínky Evropy</vt:lpstr>
      <vt:lpstr>Záliv a zátoka  </vt:lpstr>
      <vt:lpstr>Zálivy</vt:lpstr>
      <vt:lpstr>Zpracoval: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Zálivy</dc:title>
  <dc:creator>Jaroslav</dc:creator>
  <cp:lastModifiedBy>Dum</cp:lastModifiedBy>
  <cp:revision>14</cp:revision>
  <dcterms:created xsi:type="dcterms:W3CDTF">2010-08-08T21:20:25Z</dcterms:created>
  <dcterms:modified xsi:type="dcterms:W3CDTF">2012-06-02T13:49:39Z</dcterms:modified>
</cp:coreProperties>
</file>