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57" r:id="rId4"/>
    <p:sldId id="259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11059-8FAC-4B8C-B1D9-06DB05EBBCE1}" type="datetimeFigureOut">
              <a:rPr lang="cs-CZ" smtClean="0"/>
              <a:pPr/>
              <a:t>2.6.2012</a:t>
            </a:fld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C9C1146-01F5-4176-BFAC-9D0FC4D455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6A11059-8FAC-4B8C-B1D9-06DB05EBBCE1}" type="datetimeFigureOut">
              <a:rPr lang="cs-CZ" smtClean="0"/>
              <a:pPr/>
              <a:t>2.6.2012</a:t>
            </a:fld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C9C1146-01F5-4176-BFAC-9D0FC4D455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11059-8FAC-4B8C-B1D9-06DB05EBBCE1}" type="datetimeFigureOut">
              <a:rPr lang="cs-CZ" smtClean="0"/>
              <a:pPr/>
              <a:t>2.6.2012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C1146-01F5-4176-BFAC-9D0FC4D455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11059-8FAC-4B8C-B1D9-06DB05EBBCE1}" type="datetimeFigureOut">
              <a:rPr lang="cs-CZ" smtClean="0"/>
              <a:pPr/>
              <a:t>2.6.2012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C1146-01F5-4176-BFAC-9D0FC4D455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C1146-01F5-4176-BFAC-9D0FC4D455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11059-8FAC-4B8C-B1D9-06DB05EBBCE1}" type="datetimeFigureOut">
              <a:rPr lang="cs-CZ" smtClean="0"/>
              <a:pPr/>
              <a:t>2.6.2012</a:t>
            </a:fld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11059-8FAC-4B8C-B1D9-06DB05EBBCE1}" type="datetimeFigureOut">
              <a:rPr lang="cs-CZ" smtClean="0"/>
              <a:pPr/>
              <a:t>2.6.2012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C1146-01F5-4176-BFAC-9D0FC4D455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11059-8FAC-4B8C-B1D9-06DB05EBBCE1}" type="datetimeFigureOut">
              <a:rPr lang="cs-CZ" smtClean="0"/>
              <a:pPr/>
              <a:t>2.6.2012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C1146-01F5-4176-BFAC-9D0FC4D4559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6A11059-8FAC-4B8C-B1D9-06DB05EBBCE1}" type="datetimeFigureOut">
              <a:rPr lang="cs-CZ" smtClean="0"/>
              <a:pPr/>
              <a:t>2.6.2012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C9C1146-01F5-4176-BFAC-9D0FC4D455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11059-8FAC-4B8C-B1D9-06DB05EBBCE1}" type="datetimeFigureOut">
              <a:rPr lang="cs-CZ" smtClean="0"/>
              <a:pPr/>
              <a:t>2.6.2012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C9C1146-01F5-4176-BFAC-9D0FC4D455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11059-8FAC-4B8C-B1D9-06DB05EBBCE1}" type="datetimeFigureOut">
              <a:rPr lang="cs-CZ" smtClean="0"/>
              <a:pPr/>
              <a:t>2.6.2012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C1146-01F5-4176-BFAC-9D0FC4D4559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11059-8FAC-4B8C-B1D9-06DB05EBBCE1}" type="datetimeFigureOut">
              <a:rPr lang="cs-CZ" smtClean="0"/>
              <a:pPr/>
              <a:t>2.6.2012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C1146-01F5-4176-BFAC-9D0FC4D4559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6A11059-8FAC-4B8C-B1D9-06DB05EBBCE1}" type="datetimeFigureOut">
              <a:rPr lang="cs-CZ" smtClean="0"/>
              <a:pPr/>
              <a:t>2.6.2012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C9C1146-01F5-4176-BFAC-9D0FC4D455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image" Target="../media/image7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2681524"/>
          </a:xfrm>
        </p:spPr>
        <p:txBody>
          <a:bodyPr>
            <a:normAutofit/>
          </a:bodyPr>
          <a:lstStyle/>
          <a:p>
            <a:r>
              <a:rPr lang="cs-CZ" dirty="0" smtClean="0"/>
              <a:t>Jižní státy</a:t>
            </a:r>
          </a:p>
          <a:p>
            <a:r>
              <a:rPr lang="cs-CZ" dirty="0" smtClean="0"/>
              <a:t>Itálie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x-none" sz="900" smtClean="0"/>
              <a:t>Vytvořeno v rámci projektu „EU peníze školám“</a:t>
            </a:r>
            <a:endParaRPr lang="cs-CZ" sz="900" dirty="0" smtClean="0"/>
          </a:p>
          <a:p>
            <a:r>
              <a:rPr lang="x-none" sz="900" smtClean="0"/>
              <a:t> </a:t>
            </a:r>
            <a:r>
              <a:rPr lang="x-none" sz="900" b="1" smtClean="0"/>
              <a:t>OP VK oblast 1.4.s názvem Zlepšení podmínek pro vzdělávání na základních školách</a:t>
            </a:r>
            <a:endParaRPr lang="cs-CZ" sz="900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Evropa</a:t>
            </a:r>
            <a:endParaRPr lang="cs-CZ" dirty="0"/>
          </a:p>
        </p:txBody>
      </p:sp>
      <p:pic>
        <p:nvPicPr>
          <p:cNvPr id="2050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60648"/>
            <a:ext cx="5105028" cy="1250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Mapa</a:t>
            </a:r>
          </a:p>
          <a:p>
            <a:pPr>
              <a:buNone/>
            </a:pPr>
            <a:r>
              <a:rPr lang="cs-CZ" dirty="0" smtClean="0"/>
              <a:t>Řešení</a:t>
            </a:r>
          </a:p>
          <a:p>
            <a:pPr>
              <a:buNone/>
            </a:pPr>
            <a:r>
              <a:rPr lang="cs-CZ" dirty="0" smtClean="0"/>
              <a:t>Zpracoval, odkazy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Itálie</a:t>
            </a:r>
            <a:endParaRPr lang="cs-CZ" dirty="0"/>
          </a:p>
        </p:txBody>
      </p:sp>
      <p:sp>
        <p:nvSpPr>
          <p:cNvPr id="4" name="Čtyřcípá hvězda 3">
            <a:hlinkClick r:id="" action="ppaction://hlinkshowjump?jump=nextslide"/>
          </p:cNvPr>
          <p:cNvSpPr/>
          <p:nvPr/>
        </p:nvSpPr>
        <p:spPr>
          <a:xfrm>
            <a:off x="1763688" y="1484784"/>
            <a:ext cx="576064" cy="57606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Čtyřcípá hvězda 4">
            <a:hlinkClick r:id="rId2" action="ppaction://hlinksldjump"/>
          </p:cNvPr>
          <p:cNvSpPr/>
          <p:nvPr/>
        </p:nvSpPr>
        <p:spPr>
          <a:xfrm>
            <a:off x="2483768" y="1916832"/>
            <a:ext cx="576064" cy="57606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6" name="Čtyřcípá hvězda 5">
            <a:hlinkClick r:id="rId3" action="ppaction://hlinksldjump"/>
          </p:cNvPr>
          <p:cNvSpPr/>
          <p:nvPr/>
        </p:nvSpPr>
        <p:spPr>
          <a:xfrm>
            <a:off x="3203848" y="2420888"/>
            <a:ext cx="576064" cy="57606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260648"/>
            <a:ext cx="2191818" cy="220652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3068960"/>
            <a:ext cx="3097125" cy="3103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980728"/>
            <a:ext cx="2627779" cy="176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ttp://www.journeyonearth.com/wp-content/uploads/2012/05/colosseum-rome-2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1472" y="3286124"/>
            <a:ext cx="4000528" cy="2660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Zástupný symbol pro obsah 14" descr="Evropa jizni -Italie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346964" y="142852"/>
            <a:ext cx="5582490" cy="6572295"/>
          </a:xfrm>
          <a:prstGeom prst="rect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cxnSp>
        <p:nvCxnSpPr>
          <p:cNvPr id="17" name="Přímá spojovací šipka 16"/>
          <p:cNvCxnSpPr/>
          <p:nvPr/>
        </p:nvCxnSpPr>
        <p:spPr>
          <a:xfrm rot="5400000" flipH="1" flipV="1">
            <a:off x="2750331" y="2035959"/>
            <a:ext cx="642942" cy="14287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rot="16200000" flipH="1">
            <a:off x="3679025" y="964389"/>
            <a:ext cx="571504" cy="7143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rot="5400000" flipH="1" flipV="1">
            <a:off x="4214810" y="1428736"/>
            <a:ext cx="642942" cy="21431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 rot="5400000" flipH="1" flipV="1">
            <a:off x="2107389" y="2321711"/>
            <a:ext cx="714380" cy="7143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>
            <a:off x="2143108" y="928670"/>
            <a:ext cx="500066" cy="357190"/>
          </a:xfrm>
          <a:prstGeom prst="straightConnector1">
            <a:avLst/>
          </a:prstGeom>
          <a:ln w="25400">
            <a:solidFill>
              <a:srgbClr val="FF00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 rot="5400000" flipH="1" flipV="1">
            <a:off x="1500166" y="1785926"/>
            <a:ext cx="642942" cy="21431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/>
          <p:nvPr/>
        </p:nvCxnSpPr>
        <p:spPr>
          <a:xfrm>
            <a:off x="3357554" y="3500438"/>
            <a:ext cx="714380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/>
          <p:nvPr/>
        </p:nvCxnSpPr>
        <p:spPr>
          <a:xfrm>
            <a:off x="4143372" y="4143380"/>
            <a:ext cx="714380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 rot="16200000" flipH="1">
            <a:off x="4071140" y="5358620"/>
            <a:ext cx="573092" cy="14287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/>
          <p:nvPr/>
        </p:nvCxnSpPr>
        <p:spPr>
          <a:xfrm rot="5400000" flipH="1" flipV="1">
            <a:off x="3214678" y="2285992"/>
            <a:ext cx="642942" cy="7143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Čtyřcípá hvězda 13">
            <a:hlinkClick r:id="" action="ppaction://hlinkshowjump?jump=previousslide"/>
          </p:cNvPr>
          <p:cNvSpPr/>
          <p:nvPr/>
        </p:nvSpPr>
        <p:spPr>
          <a:xfrm>
            <a:off x="8100392" y="5733256"/>
            <a:ext cx="576064" cy="57606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wipe dir="r"/>
    <p:sndAc>
      <p:stSnd>
        <p:snd r:embed="rId2" name="pu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39007"/>
            <a:ext cx="6139356" cy="6618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2915816" y="1124744"/>
            <a:ext cx="57606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4283968" y="1268760"/>
            <a:ext cx="57606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2051720" y="1268760"/>
            <a:ext cx="57606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3275856" y="1412776"/>
            <a:ext cx="57606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3491880" y="1772816"/>
            <a:ext cx="64807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2771800" y="1844824"/>
            <a:ext cx="72008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4355976" y="3356992"/>
            <a:ext cx="57606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5220072" y="4077072"/>
            <a:ext cx="57606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4788024" y="5805264"/>
            <a:ext cx="57606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Čtyřcípá hvězda 20">
            <a:hlinkClick r:id="rId3" action="ppaction://hlinksldjump"/>
          </p:cNvPr>
          <p:cNvSpPr/>
          <p:nvPr/>
        </p:nvSpPr>
        <p:spPr>
          <a:xfrm>
            <a:off x="8172400" y="5877272"/>
            <a:ext cx="576064" cy="57606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Zpracoval:</a:t>
            </a:r>
          </a:p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Mgr. J.Vídeňský</a:t>
            </a:r>
          </a:p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Odkazy:</a:t>
            </a:r>
          </a:p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www.maps.googel.cz</a:t>
            </a:r>
          </a:p>
          <a:p>
            <a:pPr>
              <a:buNone/>
            </a:pPr>
            <a:r>
              <a:rPr lang="cs-CZ" sz="900" dirty="0" smtClean="0">
                <a:latin typeface="Comic Sans MS" pitchFamily="66" charset="0"/>
              </a:rPr>
              <a:t>http://www.</a:t>
            </a:r>
            <a:r>
              <a:rPr lang="cs-CZ" sz="900" dirty="0" err="1" smtClean="0">
                <a:latin typeface="Comic Sans MS" pitchFamily="66" charset="0"/>
              </a:rPr>
              <a:t>google.cz</a:t>
            </a:r>
            <a:r>
              <a:rPr lang="cs-CZ" sz="900" dirty="0" smtClean="0">
                <a:latin typeface="Comic Sans MS" pitchFamily="66" charset="0"/>
              </a:rPr>
              <a:t>/</a:t>
            </a:r>
            <a:r>
              <a:rPr lang="cs-CZ" sz="900" dirty="0" err="1" smtClean="0">
                <a:latin typeface="Comic Sans MS" pitchFamily="66" charset="0"/>
              </a:rPr>
              <a:t>imgres</a:t>
            </a:r>
            <a:r>
              <a:rPr lang="cs-CZ" sz="900" dirty="0" smtClean="0">
                <a:latin typeface="Comic Sans MS" pitchFamily="66" charset="0"/>
              </a:rPr>
              <a:t>?</a:t>
            </a:r>
            <a:r>
              <a:rPr lang="cs-CZ" sz="900" dirty="0" err="1" smtClean="0">
                <a:latin typeface="Comic Sans MS" pitchFamily="66" charset="0"/>
              </a:rPr>
              <a:t>imgurl</a:t>
            </a:r>
            <a:r>
              <a:rPr lang="cs-CZ" sz="900" dirty="0" smtClean="0">
                <a:latin typeface="Comic Sans MS" pitchFamily="66" charset="0"/>
              </a:rPr>
              <a:t>=http://auta-z-dovozu.</a:t>
            </a:r>
            <a:r>
              <a:rPr lang="cs-CZ" sz="900" dirty="0" err="1" smtClean="0">
                <a:latin typeface="Comic Sans MS" pitchFamily="66" charset="0"/>
              </a:rPr>
              <a:t>cz</a:t>
            </a:r>
            <a:r>
              <a:rPr lang="cs-CZ" sz="900" dirty="0" smtClean="0">
                <a:latin typeface="Comic Sans MS" pitchFamily="66" charset="0"/>
              </a:rPr>
              <a:t>/</a:t>
            </a:r>
            <a:r>
              <a:rPr lang="cs-CZ" sz="900" dirty="0" err="1" smtClean="0">
                <a:latin typeface="Comic Sans MS" pitchFamily="66" charset="0"/>
              </a:rPr>
              <a:t>img</a:t>
            </a:r>
            <a:r>
              <a:rPr lang="cs-CZ" sz="900" dirty="0" smtClean="0">
                <a:latin typeface="Comic Sans MS" pitchFamily="66" charset="0"/>
              </a:rPr>
              <a:t>/</a:t>
            </a:r>
            <a:r>
              <a:rPr lang="cs-CZ" sz="900" dirty="0" err="1" smtClean="0">
                <a:latin typeface="Comic Sans MS" pitchFamily="66" charset="0"/>
              </a:rPr>
              <a:t>content</a:t>
            </a:r>
            <a:r>
              <a:rPr lang="cs-CZ" sz="900" dirty="0" smtClean="0">
                <a:latin typeface="Comic Sans MS" pitchFamily="66" charset="0"/>
              </a:rPr>
              <a:t>/6_1147332_</a:t>
            </a:r>
            <a:r>
              <a:rPr lang="cs-CZ" sz="900" dirty="0" err="1" smtClean="0">
                <a:latin typeface="Comic Sans MS" pitchFamily="66" charset="0"/>
              </a:rPr>
              <a:t>italy</a:t>
            </a:r>
            <a:r>
              <a:rPr lang="cs-CZ" sz="900" dirty="0" smtClean="0">
                <a:latin typeface="Comic Sans MS" pitchFamily="66" charset="0"/>
              </a:rPr>
              <a:t>_map_1.jpg&amp;</a:t>
            </a:r>
            <a:r>
              <a:rPr lang="cs-CZ" sz="900" dirty="0" err="1" smtClean="0">
                <a:latin typeface="Comic Sans MS" pitchFamily="66" charset="0"/>
              </a:rPr>
              <a:t>imgrefurl</a:t>
            </a:r>
            <a:r>
              <a:rPr lang="cs-CZ" sz="900" dirty="0" smtClean="0">
                <a:latin typeface="Comic Sans MS" pitchFamily="66" charset="0"/>
              </a:rPr>
              <a:t>=http://auta-z-dovozu.</a:t>
            </a:r>
            <a:r>
              <a:rPr lang="cs-CZ" sz="900" dirty="0" err="1" smtClean="0">
                <a:latin typeface="Comic Sans MS" pitchFamily="66" charset="0"/>
              </a:rPr>
              <a:t>cz</a:t>
            </a:r>
            <a:r>
              <a:rPr lang="cs-CZ" sz="900" dirty="0" smtClean="0">
                <a:latin typeface="Comic Sans MS" pitchFamily="66" charset="0"/>
              </a:rPr>
              <a:t>/dovoz-aut-z-</a:t>
            </a:r>
            <a:r>
              <a:rPr lang="cs-CZ" sz="900" dirty="0" err="1" smtClean="0">
                <a:latin typeface="Comic Sans MS" pitchFamily="66" charset="0"/>
              </a:rPr>
              <a:t>italie</a:t>
            </a:r>
            <a:r>
              <a:rPr lang="cs-CZ" sz="900" dirty="0" smtClean="0">
                <a:latin typeface="Comic Sans MS" pitchFamily="66" charset="0"/>
              </a:rPr>
              <a:t>&amp;</a:t>
            </a:r>
            <a:r>
              <a:rPr lang="cs-CZ" sz="900" dirty="0" err="1" smtClean="0">
                <a:latin typeface="Comic Sans MS" pitchFamily="66" charset="0"/>
              </a:rPr>
              <a:t>usg</a:t>
            </a:r>
            <a:r>
              <a:rPr lang="cs-CZ" sz="900" dirty="0" smtClean="0">
                <a:latin typeface="Comic Sans MS" pitchFamily="66" charset="0"/>
              </a:rPr>
              <a:t>=__g5ScE1KqkKTmLfhudncNcOnlNA0=&amp;h=300&amp;w=298&amp;</a:t>
            </a:r>
            <a:r>
              <a:rPr lang="cs-CZ" sz="900" dirty="0" err="1" smtClean="0">
                <a:latin typeface="Comic Sans MS" pitchFamily="66" charset="0"/>
              </a:rPr>
              <a:t>sz</a:t>
            </a:r>
            <a:r>
              <a:rPr lang="cs-CZ" sz="900" dirty="0" smtClean="0">
                <a:latin typeface="Comic Sans MS" pitchFamily="66" charset="0"/>
              </a:rPr>
              <a:t>=7&amp;</a:t>
            </a:r>
            <a:r>
              <a:rPr lang="cs-CZ" sz="900" dirty="0" err="1" smtClean="0">
                <a:latin typeface="Comic Sans MS" pitchFamily="66" charset="0"/>
              </a:rPr>
              <a:t>hl</a:t>
            </a:r>
            <a:r>
              <a:rPr lang="cs-CZ" sz="900" dirty="0" smtClean="0">
                <a:latin typeface="Comic Sans MS" pitchFamily="66" charset="0"/>
              </a:rPr>
              <a:t>=</a:t>
            </a:r>
            <a:r>
              <a:rPr lang="cs-CZ" sz="900" dirty="0" err="1" smtClean="0">
                <a:latin typeface="Comic Sans MS" pitchFamily="66" charset="0"/>
              </a:rPr>
              <a:t>cs</a:t>
            </a:r>
            <a:r>
              <a:rPr lang="cs-CZ" sz="900" dirty="0" smtClean="0">
                <a:latin typeface="Comic Sans MS" pitchFamily="66" charset="0"/>
              </a:rPr>
              <a:t>&amp;start=45&amp;sig2=SYEVzcSIiUkGLKcrvb7kRA&amp;zoom=1&amp;</a:t>
            </a:r>
            <a:r>
              <a:rPr lang="cs-CZ" sz="900" dirty="0" err="1" smtClean="0">
                <a:latin typeface="Comic Sans MS" pitchFamily="66" charset="0"/>
              </a:rPr>
              <a:t>tbnid</a:t>
            </a:r>
            <a:r>
              <a:rPr lang="cs-CZ" sz="900" dirty="0" smtClean="0">
                <a:latin typeface="Comic Sans MS" pitchFamily="66" charset="0"/>
              </a:rPr>
              <a:t>=vp1zsV1DuiIrTM:&amp;</a:t>
            </a:r>
            <a:r>
              <a:rPr lang="cs-CZ" sz="900" dirty="0" err="1" smtClean="0">
                <a:latin typeface="Comic Sans MS" pitchFamily="66" charset="0"/>
              </a:rPr>
              <a:t>tbnh</a:t>
            </a:r>
            <a:r>
              <a:rPr lang="cs-CZ" sz="900" dirty="0" smtClean="0">
                <a:latin typeface="Comic Sans MS" pitchFamily="66" charset="0"/>
              </a:rPr>
              <a:t>=158&amp;</a:t>
            </a:r>
            <a:r>
              <a:rPr lang="cs-CZ" sz="900" dirty="0" err="1" smtClean="0">
                <a:latin typeface="Comic Sans MS" pitchFamily="66" charset="0"/>
              </a:rPr>
              <a:t>tbnw</a:t>
            </a:r>
            <a:r>
              <a:rPr lang="cs-CZ" sz="900" dirty="0" smtClean="0">
                <a:latin typeface="Comic Sans MS" pitchFamily="66" charset="0"/>
              </a:rPr>
              <a:t>=157&amp;</a:t>
            </a:r>
            <a:r>
              <a:rPr lang="cs-CZ" sz="900" dirty="0" err="1" smtClean="0">
                <a:latin typeface="Comic Sans MS" pitchFamily="66" charset="0"/>
              </a:rPr>
              <a:t>ei</a:t>
            </a:r>
            <a:r>
              <a:rPr lang="cs-CZ" sz="900" dirty="0" smtClean="0">
                <a:latin typeface="Comic Sans MS" pitchFamily="66" charset="0"/>
              </a:rPr>
              <a:t>=6t0ETce_G5DoOdueuaYB&amp;</a:t>
            </a:r>
            <a:r>
              <a:rPr lang="cs-CZ" sz="900" dirty="0" err="1" smtClean="0">
                <a:latin typeface="Comic Sans MS" pitchFamily="66" charset="0"/>
              </a:rPr>
              <a:t>prev</a:t>
            </a:r>
            <a:r>
              <a:rPr lang="cs-CZ" sz="900" dirty="0" smtClean="0">
                <a:latin typeface="Comic Sans MS" pitchFamily="66" charset="0"/>
              </a:rPr>
              <a:t>=/</a:t>
            </a:r>
            <a:r>
              <a:rPr lang="cs-CZ" sz="900" dirty="0" err="1" smtClean="0">
                <a:latin typeface="Comic Sans MS" pitchFamily="66" charset="0"/>
              </a:rPr>
              <a:t>images</a:t>
            </a:r>
            <a:r>
              <a:rPr lang="cs-CZ" sz="900" dirty="0" smtClean="0">
                <a:latin typeface="Comic Sans MS" pitchFamily="66" charset="0"/>
              </a:rPr>
              <a:t>%3Fq%3Dit%25C3%25A1lie%26hl%3Dcs%26biw%3D1280%26bih%3D832%26gbv%3D2%26tbs%3Disch:10%2C1824&amp;</a:t>
            </a:r>
            <a:r>
              <a:rPr lang="cs-CZ" sz="900" dirty="0" err="1" smtClean="0">
                <a:latin typeface="Comic Sans MS" pitchFamily="66" charset="0"/>
              </a:rPr>
              <a:t>itbs</a:t>
            </a:r>
            <a:r>
              <a:rPr lang="cs-CZ" sz="900" dirty="0" smtClean="0">
                <a:latin typeface="Comic Sans MS" pitchFamily="66" charset="0"/>
              </a:rPr>
              <a:t>=1&amp;</a:t>
            </a:r>
            <a:r>
              <a:rPr lang="cs-CZ" sz="900" dirty="0" err="1" smtClean="0">
                <a:latin typeface="Comic Sans MS" pitchFamily="66" charset="0"/>
              </a:rPr>
              <a:t>iact</a:t>
            </a:r>
            <a:r>
              <a:rPr lang="cs-CZ" sz="900" dirty="0" smtClean="0">
                <a:latin typeface="Comic Sans MS" pitchFamily="66" charset="0"/>
              </a:rPr>
              <a:t>=</a:t>
            </a:r>
            <a:r>
              <a:rPr lang="cs-CZ" sz="900" dirty="0" err="1" smtClean="0">
                <a:latin typeface="Comic Sans MS" pitchFamily="66" charset="0"/>
              </a:rPr>
              <a:t>rc</a:t>
            </a:r>
            <a:r>
              <a:rPr lang="cs-CZ" sz="900" dirty="0" smtClean="0">
                <a:latin typeface="Comic Sans MS" pitchFamily="66" charset="0"/>
              </a:rPr>
              <a:t>&amp;dur=560&amp;</a:t>
            </a:r>
            <a:r>
              <a:rPr lang="cs-CZ" sz="900" dirty="0" err="1" smtClean="0">
                <a:latin typeface="Comic Sans MS" pitchFamily="66" charset="0"/>
              </a:rPr>
              <a:t>oei</a:t>
            </a:r>
            <a:r>
              <a:rPr lang="cs-CZ" sz="900" dirty="0" smtClean="0">
                <a:latin typeface="Comic Sans MS" pitchFamily="66" charset="0"/>
              </a:rPr>
              <a:t>=0d0ETdrrINCj4Qbq5bHiCQ&amp;</a:t>
            </a:r>
            <a:r>
              <a:rPr lang="cs-CZ" sz="900" dirty="0" err="1" smtClean="0">
                <a:latin typeface="Comic Sans MS" pitchFamily="66" charset="0"/>
              </a:rPr>
              <a:t>esq</a:t>
            </a:r>
            <a:r>
              <a:rPr lang="cs-CZ" sz="900" dirty="0" smtClean="0">
                <a:latin typeface="Comic Sans MS" pitchFamily="66" charset="0"/>
              </a:rPr>
              <a:t>=3&amp;</a:t>
            </a:r>
            <a:r>
              <a:rPr lang="cs-CZ" sz="900" dirty="0" err="1" smtClean="0">
                <a:latin typeface="Comic Sans MS" pitchFamily="66" charset="0"/>
              </a:rPr>
              <a:t>page</a:t>
            </a:r>
            <a:r>
              <a:rPr lang="cs-CZ" sz="900" dirty="0" smtClean="0">
                <a:latin typeface="Comic Sans MS" pitchFamily="66" charset="0"/>
              </a:rPr>
              <a:t>=3&amp;</a:t>
            </a:r>
            <a:r>
              <a:rPr lang="cs-CZ" sz="900" dirty="0" err="1" smtClean="0">
                <a:latin typeface="Comic Sans MS" pitchFamily="66" charset="0"/>
              </a:rPr>
              <a:t>ndsp</a:t>
            </a:r>
            <a:r>
              <a:rPr lang="cs-CZ" sz="900" dirty="0" smtClean="0">
                <a:latin typeface="Comic Sans MS" pitchFamily="66" charset="0"/>
              </a:rPr>
              <a:t>=22&amp;</a:t>
            </a:r>
            <a:r>
              <a:rPr lang="cs-CZ" sz="900" dirty="0" err="1" smtClean="0">
                <a:latin typeface="Comic Sans MS" pitchFamily="66" charset="0"/>
              </a:rPr>
              <a:t>ved</a:t>
            </a:r>
            <a:r>
              <a:rPr lang="cs-CZ" sz="900" dirty="0" smtClean="0">
                <a:latin typeface="Comic Sans MS" pitchFamily="66" charset="0"/>
              </a:rPr>
              <a:t>=1t:429,r:20,s:45&amp;</a:t>
            </a:r>
            <a:r>
              <a:rPr lang="cs-CZ" sz="900" dirty="0" err="1" smtClean="0">
                <a:latin typeface="Comic Sans MS" pitchFamily="66" charset="0"/>
              </a:rPr>
              <a:t>tx</a:t>
            </a:r>
            <a:r>
              <a:rPr lang="cs-CZ" sz="900" dirty="0" smtClean="0">
                <a:latin typeface="Comic Sans MS" pitchFamily="66" charset="0"/>
              </a:rPr>
              <a:t>=44&amp;ty=71&amp;</a:t>
            </a:r>
            <a:r>
              <a:rPr lang="cs-CZ" sz="900" dirty="0" err="1" smtClean="0">
                <a:latin typeface="Comic Sans MS" pitchFamily="66" charset="0"/>
              </a:rPr>
              <a:t>biw</a:t>
            </a:r>
            <a:r>
              <a:rPr lang="cs-CZ" sz="900" dirty="0" smtClean="0">
                <a:latin typeface="Comic Sans MS" pitchFamily="66" charset="0"/>
              </a:rPr>
              <a:t>=1280&amp;</a:t>
            </a:r>
            <a:r>
              <a:rPr lang="cs-CZ" sz="900" dirty="0" err="1" smtClean="0">
                <a:latin typeface="Comic Sans MS" pitchFamily="66" charset="0"/>
              </a:rPr>
              <a:t>bih</a:t>
            </a:r>
            <a:r>
              <a:rPr lang="cs-CZ" sz="900" dirty="0" smtClean="0">
                <a:latin typeface="Comic Sans MS" pitchFamily="66" charset="0"/>
              </a:rPr>
              <a:t>=832</a:t>
            </a:r>
          </a:p>
          <a:p>
            <a:pPr>
              <a:buNone/>
            </a:pPr>
            <a:r>
              <a:rPr lang="cs-CZ" sz="900" dirty="0" smtClean="0">
                <a:latin typeface="Comic Sans MS" pitchFamily="66" charset="0"/>
              </a:rPr>
              <a:t>http://www.</a:t>
            </a:r>
            <a:r>
              <a:rPr lang="cs-CZ" sz="900" dirty="0" err="1" smtClean="0">
                <a:latin typeface="Comic Sans MS" pitchFamily="66" charset="0"/>
              </a:rPr>
              <a:t>google.cz</a:t>
            </a:r>
            <a:r>
              <a:rPr lang="cs-CZ" sz="900" dirty="0" smtClean="0">
                <a:latin typeface="Comic Sans MS" pitchFamily="66" charset="0"/>
              </a:rPr>
              <a:t>/</a:t>
            </a:r>
            <a:r>
              <a:rPr lang="cs-CZ" sz="900" dirty="0" err="1" smtClean="0">
                <a:latin typeface="Comic Sans MS" pitchFamily="66" charset="0"/>
              </a:rPr>
              <a:t>imgres</a:t>
            </a:r>
            <a:r>
              <a:rPr lang="cs-CZ" sz="900" dirty="0" smtClean="0">
                <a:latin typeface="Comic Sans MS" pitchFamily="66" charset="0"/>
              </a:rPr>
              <a:t>?</a:t>
            </a:r>
            <a:r>
              <a:rPr lang="cs-CZ" sz="900" dirty="0" err="1" smtClean="0">
                <a:latin typeface="Comic Sans MS" pitchFamily="66" charset="0"/>
              </a:rPr>
              <a:t>imgurl</a:t>
            </a:r>
            <a:r>
              <a:rPr lang="cs-CZ" sz="900" dirty="0" smtClean="0">
                <a:latin typeface="Comic Sans MS" pitchFamily="66" charset="0"/>
              </a:rPr>
              <a:t>=http://i.</a:t>
            </a:r>
            <a:r>
              <a:rPr lang="cs-CZ" sz="900" dirty="0" err="1" smtClean="0">
                <a:latin typeface="Comic Sans MS" pitchFamily="66" charset="0"/>
              </a:rPr>
              <a:t>idnes.cz</a:t>
            </a:r>
            <a:r>
              <a:rPr lang="cs-CZ" sz="900" dirty="0" smtClean="0">
                <a:latin typeface="Comic Sans MS" pitchFamily="66" charset="0"/>
              </a:rPr>
              <a:t>/08/063/</a:t>
            </a:r>
            <a:r>
              <a:rPr lang="cs-CZ" sz="900" dirty="0" err="1" smtClean="0">
                <a:latin typeface="Comic Sans MS" pitchFamily="66" charset="0"/>
              </a:rPr>
              <a:t>gal</a:t>
            </a:r>
            <a:r>
              <a:rPr lang="cs-CZ" sz="900" dirty="0" smtClean="0">
                <a:latin typeface="Comic Sans MS" pitchFamily="66" charset="0"/>
              </a:rPr>
              <a:t>/TOM23f0e1_42_17817675.jpg&amp;</a:t>
            </a:r>
            <a:r>
              <a:rPr lang="cs-CZ" sz="900" dirty="0" err="1" smtClean="0">
                <a:latin typeface="Comic Sans MS" pitchFamily="66" charset="0"/>
              </a:rPr>
              <a:t>imgrefurl</a:t>
            </a:r>
            <a:r>
              <a:rPr lang="cs-CZ" sz="900" dirty="0" smtClean="0">
                <a:latin typeface="Comic Sans MS" pitchFamily="66" charset="0"/>
              </a:rPr>
              <a:t>=http://cestovani.idnes.cz/marche-italie-kterou-cesi-neznaji-ale-italove-miluji-f9o-/igsvet.asp%3Fc%3DA080623_145935_igsvet_tom&amp;usg=__vhjLngZiHCBJmP3LKbGHFLirx0s=&amp;h=461&amp;w=460&amp;sz=41&amp;hl=cs&amp;start=0&amp;sig2=Bi4ZCwt-jsPhJRR4wzetOA&amp;zoom=1&amp;tbnid=S7BKlaWImfU8WM:&amp;tbnh=161&amp;tbnw=164&amp;ei=594ETb2hOsmSOpmM1aYB&amp;prev=/</a:t>
            </a:r>
            <a:r>
              <a:rPr lang="cs-CZ" sz="900" dirty="0" smtClean="0">
                <a:latin typeface="Comic Sans MS" pitchFamily="66" charset="0"/>
              </a:rPr>
              <a:t>images%3Fq%3Dit%25C3%25A1lie%26hl%3Dcs%26biw%3D1280%26bih%3D832%26gbv%3D2%26tbs%3Disch:1&amp;itbs=1&amp;iact=rc&amp;dur=559&amp;oei=0d0ETdrrINCj4Qbq5bHiCQ&amp;esq=5&amp;page=1&amp;ndsp=24&amp;ved=1t:429,r:21,s:0&amp;tx=131&amp;ty=93</a:t>
            </a:r>
          </a:p>
          <a:p>
            <a:pPr>
              <a:buNone/>
            </a:pPr>
            <a:endParaRPr lang="cs-CZ" sz="9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900" dirty="0" smtClean="0">
                <a:latin typeface="Comic Sans MS" pitchFamily="66" charset="0"/>
              </a:rPr>
              <a:t>http://www.</a:t>
            </a:r>
            <a:r>
              <a:rPr lang="cs-CZ" sz="900" dirty="0" err="1" smtClean="0">
                <a:latin typeface="Comic Sans MS" pitchFamily="66" charset="0"/>
              </a:rPr>
              <a:t>google.cz</a:t>
            </a:r>
            <a:r>
              <a:rPr lang="cs-CZ" sz="900" dirty="0" smtClean="0">
                <a:latin typeface="Comic Sans MS" pitchFamily="66" charset="0"/>
              </a:rPr>
              <a:t>/</a:t>
            </a:r>
            <a:r>
              <a:rPr lang="cs-CZ" sz="900" dirty="0" err="1" smtClean="0">
                <a:latin typeface="Comic Sans MS" pitchFamily="66" charset="0"/>
              </a:rPr>
              <a:t>imgres</a:t>
            </a:r>
            <a:r>
              <a:rPr lang="cs-CZ" sz="900" dirty="0" smtClean="0">
                <a:latin typeface="Comic Sans MS" pitchFamily="66" charset="0"/>
              </a:rPr>
              <a:t>?q=</a:t>
            </a:r>
            <a:r>
              <a:rPr lang="cs-CZ" sz="900" dirty="0" err="1" smtClean="0">
                <a:latin typeface="Comic Sans MS" pitchFamily="66" charset="0"/>
              </a:rPr>
              <a:t>colosseum</a:t>
            </a:r>
            <a:r>
              <a:rPr lang="cs-CZ" sz="900" dirty="0" smtClean="0">
                <a:latin typeface="Comic Sans MS" pitchFamily="66" charset="0"/>
              </a:rPr>
              <a:t>&amp;</a:t>
            </a:r>
            <a:r>
              <a:rPr lang="cs-CZ" sz="900" dirty="0" err="1" smtClean="0">
                <a:latin typeface="Comic Sans MS" pitchFamily="66" charset="0"/>
              </a:rPr>
              <a:t>hl</a:t>
            </a:r>
            <a:r>
              <a:rPr lang="cs-CZ" sz="900" dirty="0" smtClean="0">
                <a:latin typeface="Comic Sans MS" pitchFamily="66" charset="0"/>
              </a:rPr>
              <a:t>=</a:t>
            </a:r>
            <a:r>
              <a:rPr lang="cs-CZ" sz="900" dirty="0" err="1" smtClean="0">
                <a:latin typeface="Comic Sans MS" pitchFamily="66" charset="0"/>
              </a:rPr>
              <a:t>cs</a:t>
            </a:r>
            <a:r>
              <a:rPr lang="cs-CZ" sz="900" dirty="0" smtClean="0">
                <a:latin typeface="Comic Sans MS" pitchFamily="66" charset="0"/>
              </a:rPr>
              <a:t>&amp;</a:t>
            </a:r>
            <a:r>
              <a:rPr lang="cs-CZ" sz="900" dirty="0" err="1" smtClean="0">
                <a:latin typeface="Comic Sans MS" pitchFamily="66" charset="0"/>
              </a:rPr>
              <a:t>sa</a:t>
            </a:r>
            <a:r>
              <a:rPr lang="cs-CZ" sz="900" dirty="0" smtClean="0">
                <a:latin typeface="Comic Sans MS" pitchFamily="66" charset="0"/>
              </a:rPr>
              <a:t>=X&amp;</a:t>
            </a:r>
            <a:r>
              <a:rPr lang="cs-CZ" sz="900" dirty="0" err="1" smtClean="0">
                <a:latin typeface="Comic Sans MS" pitchFamily="66" charset="0"/>
              </a:rPr>
              <a:t>gbv</a:t>
            </a:r>
            <a:r>
              <a:rPr lang="cs-CZ" sz="900" dirty="0" smtClean="0">
                <a:latin typeface="Comic Sans MS" pitchFamily="66" charset="0"/>
              </a:rPr>
              <a:t>=2&amp;</a:t>
            </a:r>
            <a:r>
              <a:rPr lang="cs-CZ" sz="900" dirty="0" err="1" smtClean="0">
                <a:latin typeface="Comic Sans MS" pitchFamily="66" charset="0"/>
              </a:rPr>
              <a:t>biw</a:t>
            </a:r>
            <a:r>
              <a:rPr lang="cs-CZ" sz="900" dirty="0" smtClean="0">
                <a:latin typeface="Comic Sans MS" pitchFamily="66" charset="0"/>
              </a:rPr>
              <a:t>=1280&amp;</a:t>
            </a:r>
            <a:r>
              <a:rPr lang="cs-CZ" sz="900" dirty="0" err="1" smtClean="0">
                <a:latin typeface="Comic Sans MS" pitchFamily="66" charset="0"/>
              </a:rPr>
              <a:t>bih</a:t>
            </a:r>
            <a:r>
              <a:rPr lang="cs-CZ" sz="900" dirty="0" smtClean="0">
                <a:latin typeface="Comic Sans MS" pitchFamily="66" charset="0"/>
              </a:rPr>
              <a:t>=832&amp;</a:t>
            </a:r>
            <a:r>
              <a:rPr lang="cs-CZ" sz="900" dirty="0" err="1" smtClean="0">
                <a:latin typeface="Comic Sans MS" pitchFamily="66" charset="0"/>
              </a:rPr>
              <a:t>tbm</a:t>
            </a:r>
            <a:r>
              <a:rPr lang="cs-CZ" sz="900" dirty="0" smtClean="0">
                <a:latin typeface="Comic Sans MS" pitchFamily="66" charset="0"/>
              </a:rPr>
              <a:t>=</a:t>
            </a:r>
            <a:r>
              <a:rPr lang="cs-CZ" sz="900" dirty="0" err="1" smtClean="0">
                <a:latin typeface="Comic Sans MS" pitchFamily="66" charset="0"/>
              </a:rPr>
              <a:t>isch</a:t>
            </a:r>
            <a:r>
              <a:rPr lang="cs-CZ" sz="900" dirty="0" smtClean="0">
                <a:latin typeface="Comic Sans MS" pitchFamily="66" charset="0"/>
              </a:rPr>
              <a:t>&amp;</a:t>
            </a:r>
            <a:r>
              <a:rPr lang="cs-CZ" sz="900" dirty="0" err="1" smtClean="0">
                <a:latin typeface="Comic Sans MS" pitchFamily="66" charset="0"/>
              </a:rPr>
              <a:t>tbnid</a:t>
            </a:r>
            <a:r>
              <a:rPr lang="cs-CZ" sz="900" dirty="0" smtClean="0">
                <a:latin typeface="Comic Sans MS" pitchFamily="66" charset="0"/>
              </a:rPr>
              <a:t>=tm9aVisJwTQHBM:&amp;</a:t>
            </a:r>
            <a:r>
              <a:rPr lang="cs-CZ" sz="900" dirty="0" err="1" smtClean="0">
                <a:latin typeface="Comic Sans MS" pitchFamily="66" charset="0"/>
              </a:rPr>
              <a:t>imgrefurl</a:t>
            </a:r>
            <a:r>
              <a:rPr lang="cs-CZ" sz="900" dirty="0" smtClean="0">
                <a:latin typeface="Comic Sans MS" pitchFamily="66" charset="0"/>
              </a:rPr>
              <a:t>=http://www.</a:t>
            </a:r>
            <a:r>
              <a:rPr lang="cs-CZ" sz="900" dirty="0" err="1" smtClean="0">
                <a:latin typeface="Comic Sans MS" pitchFamily="66" charset="0"/>
              </a:rPr>
              <a:t>journeyonearth.com</a:t>
            </a:r>
            <a:r>
              <a:rPr lang="cs-CZ" sz="900" dirty="0" smtClean="0">
                <a:latin typeface="Comic Sans MS" pitchFamily="66" charset="0"/>
              </a:rPr>
              <a:t>/</a:t>
            </a:r>
            <a:r>
              <a:rPr lang="cs-CZ" sz="900" dirty="0" err="1" smtClean="0">
                <a:latin typeface="Comic Sans MS" pitchFamily="66" charset="0"/>
              </a:rPr>
              <a:t>italy</a:t>
            </a:r>
            <a:r>
              <a:rPr lang="cs-CZ" sz="900" dirty="0" smtClean="0">
                <a:latin typeface="Comic Sans MS" pitchFamily="66" charset="0"/>
              </a:rPr>
              <a:t>-</a:t>
            </a:r>
            <a:r>
              <a:rPr lang="cs-CZ" sz="900" dirty="0" err="1" smtClean="0">
                <a:latin typeface="Comic Sans MS" pitchFamily="66" charset="0"/>
              </a:rPr>
              <a:t>travels</a:t>
            </a:r>
            <a:r>
              <a:rPr lang="cs-CZ" sz="900" dirty="0" smtClean="0">
                <a:latin typeface="Comic Sans MS" pitchFamily="66" charset="0"/>
              </a:rPr>
              <a:t>-</a:t>
            </a:r>
            <a:r>
              <a:rPr lang="cs-CZ" sz="900" dirty="0" err="1" smtClean="0">
                <a:latin typeface="Comic Sans MS" pitchFamily="66" charset="0"/>
              </a:rPr>
              <a:t>tips</a:t>
            </a:r>
            <a:r>
              <a:rPr lang="cs-CZ" sz="900" dirty="0" smtClean="0">
                <a:latin typeface="Comic Sans MS" pitchFamily="66" charset="0"/>
              </a:rPr>
              <a:t>-</a:t>
            </a:r>
            <a:r>
              <a:rPr lang="cs-CZ" sz="900" dirty="0" err="1" smtClean="0">
                <a:latin typeface="Comic Sans MS" pitchFamily="66" charset="0"/>
              </a:rPr>
              <a:t>things</a:t>
            </a:r>
            <a:r>
              <a:rPr lang="cs-CZ" sz="900" dirty="0" smtClean="0">
                <a:latin typeface="Comic Sans MS" pitchFamily="66" charset="0"/>
              </a:rPr>
              <a:t>-</a:t>
            </a:r>
            <a:r>
              <a:rPr lang="cs-CZ" sz="900" dirty="0" err="1" smtClean="0">
                <a:latin typeface="Comic Sans MS" pitchFamily="66" charset="0"/>
              </a:rPr>
              <a:t>you</a:t>
            </a:r>
            <a:r>
              <a:rPr lang="cs-CZ" sz="900" dirty="0" smtClean="0">
                <a:latin typeface="Comic Sans MS" pitchFamily="66" charset="0"/>
              </a:rPr>
              <a:t>-</a:t>
            </a:r>
            <a:r>
              <a:rPr lang="cs-CZ" sz="900" dirty="0" err="1" smtClean="0">
                <a:latin typeface="Comic Sans MS" pitchFamily="66" charset="0"/>
              </a:rPr>
              <a:t>should</a:t>
            </a:r>
            <a:r>
              <a:rPr lang="cs-CZ" sz="900" dirty="0" smtClean="0">
                <a:latin typeface="Comic Sans MS" pitchFamily="66" charset="0"/>
              </a:rPr>
              <a:t>-</a:t>
            </a:r>
            <a:r>
              <a:rPr lang="cs-CZ" sz="900" dirty="0" err="1" smtClean="0">
                <a:latin typeface="Comic Sans MS" pitchFamily="66" charset="0"/>
              </a:rPr>
              <a:t>know</a:t>
            </a:r>
            <a:r>
              <a:rPr lang="cs-CZ" sz="900" dirty="0" smtClean="0">
                <a:latin typeface="Comic Sans MS" pitchFamily="66" charset="0"/>
              </a:rPr>
              <a:t>-</a:t>
            </a:r>
            <a:r>
              <a:rPr lang="cs-CZ" sz="900" dirty="0" err="1" smtClean="0">
                <a:latin typeface="Comic Sans MS" pitchFamily="66" charset="0"/>
              </a:rPr>
              <a:t>before</a:t>
            </a:r>
            <a:r>
              <a:rPr lang="cs-CZ" sz="900" dirty="0" smtClean="0">
                <a:latin typeface="Comic Sans MS" pitchFamily="66" charset="0"/>
              </a:rPr>
              <a:t>-</a:t>
            </a:r>
            <a:r>
              <a:rPr lang="cs-CZ" sz="900" dirty="0" err="1" smtClean="0">
                <a:latin typeface="Comic Sans MS" pitchFamily="66" charset="0"/>
              </a:rPr>
              <a:t>your</a:t>
            </a:r>
            <a:r>
              <a:rPr lang="cs-CZ" sz="900" dirty="0" smtClean="0">
                <a:latin typeface="Comic Sans MS" pitchFamily="66" charset="0"/>
              </a:rPr>
              <a:t>-go/</a:t>
            </a:r>
            <a:r>
              <a:rPr lang="cs-CZ" sz="900" dirty="0" err="1" smtClean="0">
                <a:latin typeface="Comic Sans MS" pitchFamily="66" charset="0"/>
              </a:rPr>
              <a:t>colosseum</a:t>
            </a:r>
            <a:r>
              <a:rPr lang="cs-CZ" sz="900" dirty="0" smtClean="0">
                <a:latin typeface="Comic Sans MS" pitchFamily="66" charset="0"/>
              </a:rPr>
              <a:t>-</a:t>
            </a:r>
            <a:r>
              <a:rPr lang="cs-CZ" sz="900" dirty="0" err="1" smtClean="0">
                <a:latin typeface="Comic Sans MS" pitchFamily="66" charset="0"/>
              </a:rPr>
              <a:t>rome</a:t>
            </a:r>
            <a:r>
              <a:rPr lang="cs-CZ" sz="900" dirty="0" smtClean="0">
                <a:latin typeface="Comic Sans MS" pitchFamily="66" charset="0"/>
              </a:rPr>
              <a:t>-21&amp;</a:t>
            </a:r>
            <a:r>
              <a:rPr lang="cs-CZ" sz="900" dirty="0" err="1" smtClean="0">
                <a:latin typeface="Comic Sans MS" pitchFamily="66" charset="0"/>
              </a:rPr>
              <a:t>docid</a:t>
            </a:r>
            <a:r>
              <a:rPr lang="cs-CZ" sz="900" dirty="0" smtClean="0">
                <a:latin typeface="Comic Sans MS" pitchFamily="66" charset="0"/>
              </a:rPr>
              <a:t>=</a:t>
            </a:r>
            <a:r>
              <a:rPr lang="cs-CZ" sz="900" dirty="0" err="1" smtClean="0">
                <a:latin typeface="Comic Sans MS" pitchFamily="66" charset="0"/>
              </a:rPr>
              <a:t>pjbRuYFXRkaxnM</a:t>
            </a:r>
            <a:r>
              <a:rPr lang="cs-CZ" sz="900" dirty="0" smtClean="0">
                <a:latin typeface="Comic Sans MS" pitchFamily="66" charset="0"/>
              </a:rPr>
              <a:t>&amp;</a:t>
            </a:r>
            <a:r>
              <a:rPr lang="cs-CZ" sz="900" dirty="0" err="1" smtClean="0">
                <a:latin typeface="Comic Sans MS" pitchFamily="66" charset="0"/>
              </a:rPr>
              <a:t>imgurl</a:t>
            </a:r>
            <a:r>
              <a:rPr lang="cs-CZ" sz="900" dirty="0" smtClean="0">
                <a:latin typeface="Comic Sans MS" pitchFamily="66" charset="0"/>
              </a:rPr>
              <a:t>=http://www.</a:t>
            </a:r>
            <a:r>
              <a:rPr lang="cs-CZ" sz="900" dirty="0" err="1" smtClean="0">
                <a:latin typeface="Comic Sans MS" pitchFamily="66" charset="0"/>
              </a:rPr>
              <a:t>journeyonearth.com</a:t>
            </a:r>
            <a:r>
              <a:rPr lang="cs-CZ" sz="900" dirty="0" smtClean="0">
                <a:latin typeface="Comic Sans MS" pitchFamily="66" charset="0"/>
              </a:rPr>
              <a:t>/</a:t>
            </a:r>
            <a:r>
              <a:rPr lang="cs-CZ" sz="900" dirty="0" err="1" smtClean="0">
                <a:latin typeface="Comic Sans MS" pitchFamily="66" charset="0"/>
              </a:rPr>
              <a:t>wp</a:t>
            </a:r>
            <a:r>
              <a:rPr lang="cs-CZ" sz="900" dirty="0" smtClean="0">
                <a:latin typeface="Comic Sans MS" pitchFamily="66" charset="0"/>
              </a:rPr>
              <a:t>-</a:t>
            </a:r>
            <a:r>
              <a:rPr lang="cs-CZ" sz="900" dirty="0" err="1" smtClean="0">
                <a:latin typeface="Comic Sans MS" pitchFamily="66" charset="0"/>
              </a:rPr>
              <a:t>content</a:t>
            </a:r>
            <a:r>
              <a:rPr lang="cs-CZ" sz="900" dirty="0" smtClean="0">
                <a:latin typeface="Comic Sans MS" pitchFamily="66" charset="0"/>
              </a:rPr>
              <a:t>/</a:t>
            </a:r>
            <a:r>
              <a:rPr lang="cs-CZ" sz="900" dirty="0" err="1" smtClean="0">
                <a:latin typeface="Comic Sans MS" pitchFamily="66" charset="0"/>
              </a:rPr>
              <a:t>uploads</a:t>
            </a:r>
            <a:r>
              <a:rPr lang="cs-CZ" sz="900" dirty="0" smtClean="0">
                <a:latin typeface="Comic Sans MS" pitchFamily="66" charset="0"/>
              </a:rPr>
              <a:t>/2012/05/</a:t>
            </a:r>
            <a:r>
              <a:rPr lang="cs-CZ" sz="900" dirty="0" err="1" smtClean="0">
                <a:latin typeface="Comic Sans MS" pitchFamily="66" charset="0"/>
              </a:rPr>
              <a:t>colosseum</a:t>
            </a:r>
            <a:r>
              <a:rPr lang="cs-CZ" sz="900" dirty="0" smtClean="0">
                <a:latin typeface="Comic Sans MS" pitchFamily="66" charset="0"/>
              </a:rPr>
              <a:t>-</a:t>
            </a:r>
            <a:r>
              <a:rPr lang="cs-CZ" sz="900" dirty="0" err="1" smtClean="0">
                <a:latin typeface="Comic Sans MS" pitchFamily="66" charset="0"/>
              </a:rPr>
              <a:t>rome</a:t>
            </a:r>
            <a:r>
              <a:rPr lang="cs-CZ" sz="900" dirty="0" smtClean="0">
                <a:latin typeface="Comic Sans MS" pitchFamily="66" charset="0"/>
              </a:rPr>
              <a:t>-21.jpg&amp;w=576&amp;h=383&amp;</a:t>
            </a:r>
            <a:r>
              <a:rPr lang="cs-CZ" sz="900" dirty="0" err="1" smtClean="0">
                <a:latin typeface="Comic Sans MS" pitchFamily="66" charset="0"/>
              </a:rPr>
              <a:t>ei</a:t>
            </a:r>
            <a:r>
              <a:rPr lang="cs-CZ" sz="900" dirty="0" smtClean="0">
                <a:latin typeface="Comic Sans MS" pitchFamily="66" charset="0"/>
              </a:rPr>
              <a:t>=v_bJT8i6E4eCOrrfyO4P&amp;zoom=1&amp;</a:t>
            </a:r>
            <a:r>
              <a:rPr lang="cs-CZ" sz="900" dirty="0" err="1" smtClean="0">
                <a:latin typeface="Comic Sans MS" pitchFamily="66" charset="0"/>
              </a:rPr>
              <a:t>iact</a:t>
            </a:r>
            <a:r>
              <a:rPr lang="cs-CZ" sz="900" dirty="0" smtClean="0">
                <a:latin typeface="Comic Sans MS" pitchFamily="66" charset="0"/>
              </a:rPr>
              <a:t>=</a:t>
            </a:r>
            <a:r>
              <a:rPr lang="cs-CZ" sz="900" dirty="0" err="1" smtClean="0">
                <a:latin typeface="Comic Sans MS" pitchFamily="66" charset="0"/>
              </a:rPr>
              <a:t>hc</a:t>
            </a:r>
            <a:r>
              <a:rPr lang="cs-CZ" sz="900" dirty="0" smtClean="0">
                <a:latin typeface="Comic Sans MS" pitchFamily="66" charset="0"/>
              </a:rPr>
              <a:t>&amp;</a:t>
            </a:r>
            <a:r>
              <a:rPr lang="cs-CZ" sz="900" dirty="0" err="1" smtClean="0">
                <a:latin typeface="Comic Sans MS" pitchFamily="66" charset="0"/>
              </a:rPr>
              <a:t>vpx</a:t>
            </a:r>
            <a:r>
              <a:rPr lang="cs-CZ" sz="900" dirty="0" smtClean="0">
                <a:latin typeface="Comic Sans MS" pitchFamily="66" charset="0"/>
              </a:rPr>
              <a:t>=390&amp;</a:t>
            </a:r>
            <a:r>
              <a:rPr lang="cs-CZ" sz="900" dirty="0" err="1" smtClean="0">
                <a:latin typeface="Comic Sans MS" pitchFamily="66" charset="0"/>
              </a:rPr>
              <a:t>vpy</a:t>
            </a:r>
            <a:r>
              <a:rPr lang="cs-CZ" sz="900" dirty="0" smtClean="0">
                <a:latin typeface="Comic Sans MS" pitchFamily="66" charset="0"/>
              </a:rPr>
              <a:t>=252&amp;dur=1008&amp;</a:t>
            </a:r>
            <a:r>
              <a:rPr lang="cs-CZ" sz="900" dirty="0" err="1" smtClean="0">
                <a:latin typeface="Comic Sans MS" pitchFamily="66" charset="0"/>
              </a:rPr>
              <a:t>hovh</a:t>
            </a:r>
            <a:r>
              <a:rPr lang="cs-CZ" sz="900" dirty="0" smtClean="0">
                <a:latin typeface="Comic Sans MS" pitchFamily="66" charset="0"/>
              </a:rPr>
              <a:t>=183&amp;</a:t>
            </a:r>
            <a:r>
              <a:rPr lang="cs-CZ" sz="900" dirty="0" err="1" smtClean="0">
                <a:latin typeface="Comic Sans MS" pitchFamily="66" charset="0"/>
              </a:rPr>
              <a:t>hovw</a:t>
            </a:r>
            <a:r>
              <a:rPr lang="cs-CZ" sz="900" dirty="0" smtClean="0">
                <a:latin typeface="Comic Sans MS" pitchFamily="66" charset="0"/>
              </a:rPr>
              <a:t>=275&amp;</a:t>
            </a:r>
            <a:r>
              <a:rPr lang="cs-CZ" sz="900" dirty="0" err="1" smtClean="0">
                <a:latin typeface="Comic Sans MS" pitchFamily="66" charset="0"/>
              </a:rPr>
              <a:t>tx</a:t>
            </a:r>
            <a:r>
              <a:rPr lang="cs-CZ" sz="900" dirty="0" smtClean="0">
                <a:latin typeface="Comic Sans MS" pitchFamily="66" charset="0"/>
              </a:rPr>
              <a:t>=121&amp;ty=76&amp;</a:t>
            </a:r>
            <a:r>
              <a:rPr lang="cs-CZ" sz="900" dirty="0" err="1" smtClean="0">
                <a:latin typeface="Comic Sans MS" pitchFamily="66" charset="0"/>
              </a:rPr>
              <a:t>sig</a:t>
            </a:r>
            <a:r>
              <a:rPr lang="cs-CZ" sz="900" dirty="0" smtClean="0">
                <a:latin typeface="Comic Sans MS" pitchFamily="66" charset="0"/>
              </a:rPr>
              <a:t>=116254769304131958693&amp;</a:t>
            </a:r>
            <a:r>
              <a:rPr lang="cs-CZ" sz="900" dirty="0" err="1" smtClean="0">
                <a:latin typeface="Comic Sans MS" pitchFamily="66" charset="0"/>
              </a:rPr>
              <a:t>page</a:t>
            </a:r>
            <a:r>
              <a:rPr lang="cs-CZ" sz="900" dirty="0" smtClean="0">
                <a:latin typeface="Comic Sans MS" pitchFamily="66" charset="0"/>
              </a:rPr>
              <a:t>=4&amp;</a:t>
            </a:r>
            <a:r>
              <a:rPr lang="cs-CZ" sz="900" dirty="0" err="1" smtClean="0">
                <a:latin typeface="Comic Sans MS" pitchFamily="66" charset="0"/>
              </a:rPr>
              <a:t>tbnh</a:t>
            </a:r>
            <a:r>
              <a:rPr lang="cs-CZ" sz="900" dirty="0" smtClean="0">
                <a:latin typeface="Comic Sans MS" pitchFamily="66" charset="0"/>
              </a:rPr>
              <a:t>=148&amp;</a:t>
            </a:r>
            <a:r>
              <a:rPr lang="cs-CZ" sz="900" dirty="0" err="1" smtClean="0">
                <a:latin typeface="Comic Sans MS" pitchFamily="66" charset="0"/>
              </a:rPr>
              <a:t>tbnw</a:t>
            </a:r>
            <a:r>
              <a:rPr lang="cs-CZ" sz="900" dirty="0" smtClean="0">
                <a:latin typeface="Comic Sans MS" pitchFamily="66" charset="0"/>
              </a:rPr>
              <a:t>=197&amp;start=70&amp;</a:t>
            </a:r>
            <a:r>
              <a:rPr lang="cs-CZ" sz="900" dirty="0" err="1" smtClean="0">
                <a:latin typeface="Comic Sans MS" pitchFamily="66" charset="0"/>
              </a:rPr>
              <a:t>ndsp</a:t>
            </a:r>
            <a:r>
              <a:rPr lang="cs-CZ" sz="900" dirty="0" smtClean="0">
                <a:latin typeface="Comic Sans MS" pitchFamily="66" charset="0"/>
              </a:rPr>
              <a:t>=25&amp;</a:t>
            </a:r>
            <a:r>
              <a:rPr lang="cs-CZ" sz="900" dirty="0" err="1" smtClean="0">
                <a:latin typeface="Comic Sans MS" pitchFamily="66" charset="0"/>
              </a:rPr>
              <a:t>ved</a:t>
            </a:r>
            <a:r>
              <a:rPr lang="cs-CZ" sz="900" dirty="0" smtClean="0">
                <a:latin typeface="Comic Sans MS" pitchFamily="66" charset="0"/>
              </a:rPr>
              <a:t>=1t:429,r:16,s:70,i:263</a:t>
            </a:r>
            <a:endParaRPr lang="cs-CZ" sz="900" dirty="0" smtClean="0">
              <a:latin typeface="Comic Sans MS" pitchFamily="66" charset="0"/>
            </a:endParaRPr>
          </a:p>
          <a:p>
            <a:pPr>
              <a:buNone/>
            </a:pPr>
            <a:endParaRPr lang="cs-CZ" sz="9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900" dirty="0" smtClean="0">
                <a:latin typeface="Comic Sans MS" pitchFamily="66" charset="0"/>
              </a:rPr>
              <a:t>http</a:t>
            </a:r>
            <a:r>
              <a:rPr lang="cs-CZ" sz="900" dirty="0" smtClean="0">
                <a:latin typeface="Comic Sans MS" pitchFamily="66" charset="0"/>
              </a:rPr>
              <a:t>://www.</a:t>
            </a:r>
            <a:r>
              <a:rPr lang="cs-CZ" sz="900" dirty="0" err="1" smtClean="0">
                <a:latin typeface="Comic Sans MS" pitchFamily="66" charset="0"/>
              </a:rPr>
              <a:t>google.cz</a:t>
            </a:r>
            <a:r>
              <a:rPr lang="cs-CZ" sz="900" dirty="0" smtClean="0">
                <a:latin typeface="Comic Sans MS" pitchFamily="66" charset="0"/>
              </a:rPr>
              <a:t>/</a:t>
            </a:r>
            <a:r>
              <a:rPr lang="cs-CZ" sz="900" dirty="0" err="1" smtClean="0">
                <a:latin typeface="Comic Sans MS" pitchFamily="66" charset="0"/>
              </a:rPr>
              <a:t>imgres</a:t>
            </a:r>
            <a:r>
              <a:rPr lang="cs-CZ" sz="900" dirty="0" smtClean="0">
                <a:latin typeface="Comic Sans MS" pitchFamily="66" charset="0"/>
              </a:rPr>
              <a:t>?</a:t>
            </a:r>
            <a:r>
              <a:rPr lang="cs-CZ" sz="900" dirty="0" err="1" smtClean="0">
                <a:latin typeface="Comic Sans MS" pitchFamily="66" charset="0"/>
              </a:rPr>
              <a:t>imgurl</a:t>
            </a:r>
            <a:r>
              <a:rPr lang="cs-CZ" sz="900" dirty="0" smtClean="0">
                <a:latin typeface="Comic Sans MS" pitchFamily="66" charset="0"/>
              </a:rPr>
              <a:t>=http://php5.xhosting.cz/p/pizza-presto-</a:t>
            </a:r>
            <a:r>
              <a:rPr lang="cs-CZ" sz="900" dirty="0" err="1" smtClean="0">
                <a:latin typeface="Comic Sans MS" pitchFamily="66" charset="0"/>
              </a:rPr>
              <a:t>chrudim.cz</a:t>
            </a:r>
            <a:r>
              <a:rPr lang="cs-CZ" sz="900" dirty="0" smtClean="0">
                <a:latin typeface="Comic Sans MS" pitchFamily="66" charset="0"/>
              </a:rPr>
              <a:t>/www/administrace/soubory/</a:t>
            </a:r>
            <a:r>
              <a:rPr lang="cs-CZ" sz="900" dirty="0" err="1" smtClean="0">
                <a:latin typeface="Comic Sans MS" pitchFamily="66" charset="0"/>
              </a:rPr>
              <a:t>file</a:t>
            </a:r>
            <a:r>
              <a:rPr lang="cs-CZ" sz="900" dirty="0" smtClean="0">
                <a:latin typeface="Comic Sans MS" pitchFamily="66" charset="0"/>
              </a:rPr>
              <a:t>/pizza.</a:t>
            </a:r>
            <a:r>
              <a:rPr lang="cs-CZ" sz="900" dirty="0" err="1" smtClean="0">
                <a:latin typeface="Comic Sans MS" pitchFamily="66" charset="0"/>
              </a:rPr>
              <a:t>jpg</a:t>
            </a:r>
            <a:r>
              <a:rPr lang="cs-CZ" sz="900" dirty="0" smtClean="0">
                <a:latin typeface="Comic Sans MS" pitchFamily="66" charset="0"/>
              </a:rPr>
              <a:t>&amp;</a:t>
            </a:r>
            <a:r>
              <a:rPr lang="cs-CZ" sz="900" dirty="0" err="1" smtClean="0">
                <a:latin typeface="Comic Sans MS" pitchFamily="66" charset="0"/>
              </a:rPr>
              <a:t>imgrefurl</a:t>
            </a:r>
            <a:r>
              <a:rPr lang="cs-CZ" sz="900" dirty="0" smtClean="0">
                <a:latin typeface="Comic Sans MS" pitchFamily="66" charset="0"/>
              </a:rPr>
              <a:t>=http://pizza-presto-</a:t>
            </a:r>
            <a:r>
              <a:rPr lang="cs-CZ" sz="900" dirty="0" err="1" smtClean="0">
                <a:latin typeface="Comic Sans MS" pitchFamily="66" charset="0"/>
              </a:rPr>
              <a:t>chrudim.cz</a:t>
            </a:r>
            <a:r>
              <a:rPr lang="cs-CZ" sz="900" dirty="0" smtClean="0">
                <a:latin typeface="Comic Sans MS" pitchFamily="66" charset="0"/>
              </a:rPr>
              <a:t>/&amp;</a:t>
            </a:r>
            <a:r>
              <a:rPr lang="cs-CZ" sz="900" dirty="0" err="1" smtClean="0">
                <a:latin typeface="Comic Sans MS" pitchFamily="66" charset="0"/>
              </a:rPr>
              <a:t>usg</a:t>
            </a:r>
            <a:r>
              <a:rPr lang="cs-CZ" sz="900" dirty="0" smtClean="0">
                <a:latin typeface="Comic Sans MS" pitchFamily="66" charset="0"/>
              </a:rPr>
              <a:t>=__zAWRGiL9enjMgMun3rEUzMM2KyU=&amp;h=536&amp;w=800&amp;</a:t>
            </a:r>
            <a:r>
              <a:rPr lang="cs-CZ" sz="900" dirty="0" err="1" smtClean="0">
                <a:latin typeface="Comic Sans MS" pitchFamily="66" charset="0"/>
              </a:rPr>
              <a:t>sz</a:t>
            </a:r>
            <a:r>
              <a:rPr lang="cs-CZ" sz="900" dirty="0" smtClean="0">
                <a:latin typeface="Comic Sans MS" pitchFamily="66" charset="0"/>
              </a:rPr>
              <a:t>=155&amp;</a:t>
            </a:r>
            <a:r>
              <a:rPr lang="cs-CZ" sz="900" dirty="0" err="1" smtClean="0">
                <a:latin typeface="Comic Sans MS" pitchFamily="66" charset="0"/>
              </a:rPr>
              <a:t>hl</a:t>
            </a:r>
            <a:r>
              <a:rPr lang="cs-CZ" sz="900" dirty="0" smtClean="0">
                <a:latin typeface="Comic Sans MS" pitchFamily="66" charset="0"/>
              </a:rPr>
              <a:t>=</a:t>
            </a:r>
            <a:r>
              <a:rPr lang="cs-CZ" sz="900" dirty="0" err="1" smtClean="0">
                <a:latin typeface="Comic Sans MS" pitchFamily="66" charset="0"/>
              </a:rPr>
              <a:t>cs</a:t>
            </a:r>
            <a:r>
              <a:rPr lang="cs-CZ" sz="900" dirty="0" smtClean="0">
                <a:latin typeface="Comic Sans MS" pitchFamily="66" charset="0"/>
              </a:rPr>
              <a:t>&amp;start=0&amp;sig2=JtsTFPz80-W6N8GnbwkG5Q&amp;zoom=1&amp;</a:t>
            </a:r>
            <a:r>
              <a:rPr lang="cs-CZ" sz="900" dirty="0" err="1" smtClean="0">
                <a:latin typeface="Comic Sans MS" pitchFamily="66" charset="0"/>
              </a:rPr>
              <a:t>tbnid</a:t>
            </a:r>
            <a:r>
              <a:rPr lang="cs-CZ" sz="900" dirty="0" smtClean="0">
                <a:latin typeface="Comic Sans MS" pitchFamily="66" charset="0"/>
              </a:rPr>
              <a:t>=oK91gFMAVx_QMM:&amp;</a:t>
            </a:r>
            <a:r>
              <a:rPr lang="cs-CZ" sz="900" dirty="0" err="1" smtClean="0">
                <a:latin typeface="Comic Sans MS" pitchFamily="66" charset="0"/>
              </a:rPr>
              <a:t>tbnh</a:t>
            </a:r>
            <a:r>
              <a:rPr lang="cs-CZ" sz="900" dirty="0" smtClean="0">
                <a:latin typeface="Comic Sans MS" pitchFamily="66" charset="0"/>
              </a:rPr>
              <a:t>=165&amp;</a:t>
            </a:r>
            <a:r>
              <a:rPr lang="cs-CZ" sz="900" dirty="0" err="1" smtClean="0">
                <a:latin typeface="Comic Sans MS" pitchFamily="66" charset="0"/>
              </a:rPr>
              <a:t>tbnw</a:t>
            </a:r>
            <a:r>
              <a:rPr lang="cs-CZ" sz="900" dirty="0" smtClean="0">
                <a:latin typeface="Comic Sans MS" pitchFamily="66" charset="0"/>
              </a:rPr>
              <a:t>=219&amp;</a:t>
            </a:r>
            <a:r>
              <a:rPr lang="cs-CZ" sz="900" dirty="0" err="1" smtClean="0">
                <a:latin typeface="Comic Sans MS" pitchFamily="66" charset="0"/>
              </a:rPr>
              <a:t>ei</a:t>
            </a:r>
            <a:r>
              <a:rPr lang="cs-CZ" sz="900" dirty="0" smtClean="0">
                <a:latin typeface="Comic Sans MS" pitchFamily="66" charset="0"/>
              </a:rPr>
              <a:t>=jeAETb2LKoGXOv6vgacB&amp;</a:t>
            </a:r>
            <a:r>
              <a:rPr lang="cs-CZ" sz="900" dirty="0" err="1" smtClean="0">
                <a:latin typeface="Comic Sans MS" pitchFamily="66" charset="0"/>
              </a:rPr>
              <a:t>prev</a:t>
            </a:r>
            <a:r>
              <a:rPr lang="cs-CZ" sz="900" dirty="0" smtClean="0">
                <a:latin typeface="Comic Sans MS" pitchFamily="66" charset="0"/>
              </a:rPr>
              <a:t>=/</a:t>
            </a:r>
            <a:r>
              <a:rPr lang="cs-CZ" sz="900" dirty="0" err="1" smtClean="0">
                <a:latin typeface="Comic Sans MS" pitchFamily="66" charset="0"/>
              </a:rPr>
              <a:t>images</a:t>
            </a:r>
            <a:r>
              <a:rPr lang="cs-CZ" sz="900" dirty="0" smtClean="0">
                <a:latin typeface="Comic Sans MS" pitchFamily="66" charset="0"/>
              </a:rPr>
              <a:t>%3Fq%3Dpizza%26um%3D1%26hl%3Dcs%26sa%3DN%26biw%3D1280%26bih%3D832%26tbs%3Disch:1&amp;um=1&amp;</a:t>
            </a:r>
            <a:r>
              <a:rPr lang="cs-CZ" sz="900" dirty="0" err="1" smtClean="0">
                <a:latin typeface="Comic Sans MS" pitchFamily="66" charset="0"/>
              </a:rPr>
              <a:t>itbs</a:t>
            </a:r>
            <a:r>
              <a:rPr lang="cs-CZ" sz="900" dirty="0" smtClean="0">
                <a:latin typeface="Comic Sans MS" pitchFamily="66" charset="0"/>
              </a:rPr>
              <a:t>=1&amp;</a:t>
            </a:r>
            <a:r>
              <a:rPr lang="cs-CZ" sz="900" dirty="0" err="1" smtClean="0">
                <a:latin typeface="Comic Sans MS" pitchFamily="66" charset="0"/>
              </a:rPr>
              <a:t>iact</a:t>
            </a:r>
            <a:r>
              <a:rPr lang="cs-CZ" sz="900" dirty="0" smtClean="0">
                <a:latin typeface="Comic Sans MS" pitchFamily="66" charset="0"/>
              </a:rPr>
              <a:t>=</a:t>
            </a:r>
            <a:r>
              <a:rPr lang="cs-CZ" sz="900" dirty="0" err="1" smtClean="0">
                <a:latin typeface="Comic Sans MS" pitchFamily="66" charset="0"/>
              </a:rPr>
              <a:t>rc</a:t>
            </a:r>
            <a:r>
              <a:rPr lang="cs-CZ" sz="900" dirty="0" smtClean="0">
                <a:latin typeface="Comic Sans MS" pitchFamily="66" charset="0"/>
              </a:rPr>
              <a:t>&amp;dur=371&amp;</a:t>
            </a:r>
            <a:r>
              <a:rPr lang="cs-CZ" sz="900" dirty="0" err="1" smtClean="0">
                <a:latin typeface="Comic Sans MS" pitchFamily="66" charset="0"/>
              </a:rPr>
              <a:t>oei</a:t>
            </a:r>
            <a:r>
              <a:rPr lang="cs-CZ" sz="900" dirty="0" smtClean="0">
                <a:latin typeface="Comic Sans MS" pitchFamily="66" charset="0"/>
              </a:rPr>
              <a:t>=cOAETfOgFsuP4Qa58qSACg&amp;</a:t>
            </a:r>
            <a:r>
              <a:rPr lang="cs-CZ" sz="900" dirty="0" err="1" smtClean="0">
                <a:latin typeface="Comic Sans MS" pitchFamily="66" charset="0"/>
              </a:rPr>
              <a:t>esq</a:t>
            </a:r>
            <a:r>
              <a:rPr lang="cs-CZ" sz="900" dirty="0" smtClean="0">
                <a:latin typeface="Comic Sans MS" pitchFamily="66" charset="0"/>
              </a:rPr>
              <a:t>=9&amp;</a:t>
            </a:r>
            <a:r>
              <a:rPr lang="cs-CZ" sz="900" dirty="0" err="1" smtClean="0">
                <a:latin typeface="Comic Sans MS" pitchFamily="66" charset="0"/>
              </a:rPr>
              <a:t>page</a:t>
            </a:r>
            <a:r>
              <a:rPr lang="cs-CZ" sz="900" dirty="0" smtClean="0">
                <a:latin typeface="Comic Sans MS" pitchFamily="66" charset="0"/>
              </a:rPr>
              <a:t>=1&amp;</a:t>
            </a:r>
            <a:r>
              <a:rPr lang="cs-CZ" sz="900" dirty="0" err="1" smtClean="0">
                <a:latin typeface="Comic Sans MS" pitchFamily="66" charset="0"/>
              </a:rPr>
              <a:t>ndsp</a:t>
            </a:r>
            <a:r>
              <a:rPr lang="cs-CZ" sz="900" dirty="0" smtClean="0">
                <a:latin typeface="Comic Sans MS" pitchFamily="66" charset="0"/>
              </a:rPr>
              <a:t>=20&amp;</a:t>
            </a:r>
            <a:r>
              <a:rPr lang="cs-CZ" sz="900" dirty="0" err="1" smtClean="0">
                <a:latin typeface="Comic Sans MS" pitchFamily="66" charset="0"/>
              </a:rPr>
              <a:t>ved</a:t>
            </a:r>
            <a:r>
              <a:rPr lang="cs-CZ" sz="900" dirty="0" smtClean="0">
                <a:latin typeface="Comic Sans MS" pitchFamily="66" charset="0"/>
              </a:rPr>
              <a:t>=1t:429,r:1,s:0&amp;</a:t>
            </a:r>
            <a:r>
              <a:rPr lang="cs-CZ" sz="900" dirty="0" err="1" smtClean="0">
                <a:latin typeface="Comic Sans MS" pitchFamily="66" charset="0"/>
              </a:rPr>
              <a:t>tx</a:t>
            </a:r>
            <a:r>
              <a:rPr lang="cs-CZ" sz="900" dirty="0" smtClean="0">
                <a:latin typeface="Comic Sans MS" pitchFamily="66" charset="0"/>
              </a:rPr>
              <a:t>=42&amp;ty=84</a:t>
            </a:r>
          </a:p>
          <a:p>
            <a:pPr>
              <a:buNone/>
            </a:pPr>
            <a:endParaRPr lang="cs-CZ" sz="900" dirty="0">
              <a:latin typeface="Comic Sans MS" pitchFamily="66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Čtyřcípá hvězda 3">
            <a:hlinkClick r:id="rId2" action="ppaction://hlinksldjump"/>
          </p:cNvPr>
          <p:cNvSpPr/>
          <p:nvPr/>
        </p:nvSpPr>
        <p:spPr>
          <a:xfrm>
            <a:off x="8172400" y="5877272"/>
            <a:ext cx="576064" cy="57606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316</TotalTime>
  <Words>78</Words>
  <Application>Microsoft Office PowerPoint</Application>
  <PresentationFormat>Předvádění na obrazovce (4:3)</PresentationFormat>
  <Paragraphs>22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Papír</vt:lpstr>
      <vt:lpstr>Evropa</vt:lpstr>
      <vt:lpstr>Itálie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Evropa</dc:title>
  <dc:creator>Jaroslav</dc:creator>
  <cp:lastModifiedBy>Mirunka</cp:lastModifiedBy>
  <cp:revision>16</cp:revision>
  <dcterms:created xsi:type="dcterms:W3CDTF">2010-08-06T08:56:35Z</dcterms:created>
  <dcterms:modified xsi:type="dcterms:W3CDTF">2012-06-02T11:21:15Z</dcterms:modified>
</cp:coreProperties>
</file>