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8" r:id="rId3"/>
    <p:sldId id="259" r:id="rId4"/>
    <p:sldId id="261" r:id="rId5"/>
    <p:sldId id="263" r:id="rId6"/>
    <p:sldId id="264" r:id="rId7"/>
    <p:sldId id="265" r:id="rId8"/>
    <p:sldId id="266" r:id="rId9"/>
    <p:sldId id="260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22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</a:t>
          </a:r>
          <a:r>
            <a:rPr lang="cs-CZ" sz="1600" smtClean="0"/>
            <a:t>:</a:t>
          </a:r>
          <a:r>
            <a:rPr lang="cs-CZ" sz="1600" baseline="0" smtClean="0"/>
            <a:t> </a:t>
          </a:r>
          <a:r>
            <a:rPr lang="cs-CZ" sz="1600" baseline="0" smtClean="0"/>
            <a:t>VY_32_INOVACE_11_ČLOVĚK </a:t>
          </a:r>
          <a:r>
            <a:rPr lang="cs-CZ" sz="1600" baseline="0" dirty="0" smtClean="0"/>
            <a:t>A JEHO SVĚT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Kateřina </a:t>
          </a:r>
          <a:r>
            <a:rPr lang="cs-CZ" sz="2000" dirty="0" err="1" smtClean="0"/>
            <a:t>Vergu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Vyučování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 custLinFactNeighborX="-16385" custLinFactNeighborY="-15147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860AA70-D6DF-4D0C-81A1-2890A32DA5F4}" type="presOf" srcId="{D8197B8C-B260-4A16-BDF4-0947B075E274}" destId="{5A5FFA88-C948-4069-8E93-59FA12366E83}" srcOrd="1" destOrd="0" presId="urn:microsoft.com/office/officeart/2005/8/layout/target3"/>
    <dgm:cxn modelId="{48E8AC03-AFF2-4135-80A9-775341D61EAD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08C9457-3689-4766-A51E-4275606D9DD7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1775E46-9B98-4618-998A-F4660EFC46F3}" type="presOf" srcId="{D1B46980-6531-4606-95E6-44980827E919}" destId="{6140AFEC-043D-4C43-A2F9-D0F5331DF3A3}" srcOrd="0" destOrd="0" presId="urn:microsoft.com/office/officeart/2005/8/layout/target3"/>
    <dgm:cxn modelId="{024EC6B7-B9BF-493E-A7A4-A10310135B71}" type="presOf" srcId="{B651F6E3-6281-48DB-9319-2AEAFDAE7572}" destId="{6BB5E863-4638-4E1D-BFDE-399D028AC4ED}" srcOrd="1" destOrd="0" presId="urn:microsoft.com/office/officeart/2005/8/layout/target3"/>
    <dgm:cxn modelId="{3F8FE9E1-C3E6-4642-BD1B-117B8B318628}" type="presOf" srcId="{D1D4F407-5343-4D3F-B5B9-D407B03CAEB4}" destId="{AED2198E-93D5-4001-81B4-73124B309672}" srcOrd="1" destOrd="0" presId="urn:microsoft.com/office/officeart/2005/8/layout/target3"/>
    <dgm:cxn modelId="{69160E8E-E175-47D3-A38F-F96DA88FEBA2}" type="presOf" srcId="{757F3AB3-0718-4624-B441-E567A8F0AB56}" destId="{333A1088-737F-45CB-B68E-254E46348037}" srcOrd="0" destOrd="0" presId="urn:microsoft.com/office/officeart/2005/8/layout/target3"/>
    <dgm:cxn modelId="{01462878-8A2B-46CF-9837-55AF129A3F82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2F35124-79B9-4A2F-97B0-5EB5A5D4ECEA}" type="presOf" srcId="{B651F6E3-6281-48DB-9319-2AEAFDAE7572}" destId="{619D679B-A015-4ECF-8348-D1034C574F40}" srcOrd="0" destOrd="0" presId="urn:microsoft.com/office/officeart/2005/8/layout/target3"/>
    <dgm:cxn modelId="{BC6661B4-59D1-43E1-A92B-A123226F4839}" type="presOf" srcId="{D1D4F407-5343-4D3F-B5B9-D407B03CAEB4}" destId="{D005CE8C-CC26-4C3E-AC11-E15060ECD759}" srcOrd="0" destOrd="0" presId="urn:microsoft.com/office/officeart/2005/8/layout/target3"/>
    <dgm:cxn modelId="{3B5B1956-5031-40F2-99A4-386743F5BAA3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641710D-5B73-4CFB-A2C0-FB49655A6233}" type="presParOf" srcId="{333A1088-737F-45CB-B68E-254E46348037}" destId="{F5ABB229-8D3B-4694-996A-96F23CF14429}" srcOrd="0" destOrd="0" presId="urn:microsoft.com/office/officeart/2005/8/layout/target3"/>
    <dgm:cxn modelId="{6AEE172F-8C1F-4516-BDB1-3C9B88CE8A10}" type="presParOf" srcId="{333A1088-737F-45CB-B68E-254E46348037}" destId="{F41139FD-01EE-4571-8B17-4FB00FC51163}" srcOrd="1" destOrd="0" presId="urn:microsoft.com/office/officeart/2005/8/layout/target3"/>
    <dgm:cxn modelId="{58A55D83-AB74-415E-8B70-08082DD89A00}" type="presParOf" srcId="{333A1088-737F-45CB-B68E-254E46348037}" destId="{D005CE8C-CC26-4C3E-AC11-E15060ECD759}" srcOrd="2" destOrd="0" presId="urn:microsoft.com/office/officeart/2005/8/layout/target3"/>
    <dgm:cxn modelId="{7467C4BE-FE63-4180-895A-6CC062081FF4}" type="presParOf" srcId="{333A1088-737F-45CB-B68E-254E46348037}" destId="{2C702D82-9B77-49B7-9568-BB8EB47C3372}" srcOrd="3" destOrd="0" presId="urn:microsoft.com/office/officeart/2005/8/layout/target3"/>
    <dgm:cxn modelId="{6CCFF9F4-D725-4727-B753-6C2EF16D0DC4}" type="presParOf" srcId="{333A1088-737F-45CB-B68E-254E46348037}" destId="{A52A0455-90FF-4808-ABD0-F02540D31D5A}" srcOrd="4" destOrd="0" presId="urn:microsoft.com/office/officeart/2005/8/layout/target3"/>
    <dgm:cxn modelId="{1DB65039-E06C-4A52-AE91-24F4295D7E73}" type="presParOf" srcId="{333A1088-737F-45CB-B68E-254E46348037}" destId="{6140AFEC-043D-4C43-A2F9-D0F5331DF3A3}" srcOrd="5" destOrd="0" presId="urn:microsoft.com/office/officeart/2005/8/layout/target3"/>
    <dgm:cxn modelId="{E136EC87-7019-4599-ACEF-B4312AD26910}" type="presParOf" srcId="{333A1088-737F-45CB-B68E-254E46348037}" destId="{9358AC05-5D7D-4327-9F80-1AD486AEA664}" srcOrd="6" destOrd="0" presId="urn:microsoft.com/office/officeart/2005/8/layout/target3"/>
    <dgm:cxn modelId="{38C7C5ED-DCF5-43CC-B5A6-658E0A31A6E6}" type="presParOf" srcId="{333A1088-737F-45CB-B68E-254E46348037}" destId="{313FC574-E1CD-4FB4-B054-0B805CE0447D}" srcOrd="7" destOrd="0" presId="urn:microsoft.com/office/officeart/2005/8/layout/target3"/>
    <dgm:cxn modelId="{F24F8C6C-2A2F-4F81-9A76-F9409D4EEB41}" type="presParOf" srcId="{333A1088-737F-45CB-B68E-254E46348037}" destId="{619D679B-A015-4ECF-8348-D1034C574F40}" srcOrd="8" destOrd="0" presId="urn:microsoft.com/office/officeart/2005/8/layout/target3"/>
    <dgm:cxn modelId="{0B815CE8-1A7A-4E83-92CB-39E970AAECA3}" type="presParOf" srcId="{333A1088-737F-45CB-B68E-254E46348037}" destId="{322283A8-4A27-4CDA-BAE3-F381106A9174}" srcOrd="9" destOrd="0" presId="urn:microsoft.com/office/officeart/2005/8/layout/target3"/>
    <dgm:cxn modelId="{4A46819F-7F0E-4C5D-B304-BE6C98956C9A}" type="presParOf" srcId="{333A1088-737F-45CB-B68E-254E46348037}" destId="{FFC9F71D-1B4F-4AD9-A4A6-86ADEFC8AF5C}" srcOrd="10" destOrd="0" presId="urn:microsoft.com/office/officeart/2005/8/layout/target3"/>
    <dgm:cxn modelId="{BD3701D4-2B02-4386-BD85-F37017B0D684}" type="presParOf" srcId="{333A1088-737F-45CB-B68E-254E46348037}" destId="{25B08C86-7E15-44DC-BE7F-FFB55DD49D12}" srcOrd="11" destOrd="0" presId="urn:microsoft.com/office/officeart/2005/8/layout/target3"/>
    <dgm:cxn modelId="{48E8BA70-27B0-41F1-B09F-F334F5B4A4E3}" type="presParOf" srcId="{333A1088-737F-45CB-B68E-254E46348037}" destId="{76644BE8-9D7C-4C09-B250-3D10AF48CBB7}" srcOrd="12" destOrd="0" presId="urn:microsoft.com/office/officeart/2005/8/layout/target3"/>
    <dgm:cxn modelId="{46ED0795-EFBC-415C-9C9E-B6009976C6C7}" type="presParOf" srcId="{333A1088-737F-45CB-B68E-254E46348037}" destId="{EE85B701-7295-41C0-BA7A-34D3756A2AE6}" srcOrd="13" destOrd="0" presId="urn:microsoft.com/office/officeart/2005/8/layout/target3"/>
    <dgm:cxn modelId="{FBDCC675-5907-46AF-AD36-61A3DFE4C2A6}" type="presParOf" srcId="{333A1088-737F-45CB-B68E-254E46348037}" destId="{8BEBB6EC-1DAA-4CAC-8A25-BC0FCBD5DBD5}" srcOrd="14" destOrd="0" presId="urn:microsoft.com/office/officeart/2005/8/layout/target3"/>
    <dgm:cxn modelId="{592D5B0C-435A-4565-B896-9F8EC4062AFC}" type="presParOf" srcId="{333A1088-737F-45CB-B68E-254E46348037}" destId="{AED2198E-93D5-4001-81B4-73124B309672}" srcOrd="15" destOrd="0" presId="urn:microsoft.com/office/officeart/2005/8/layout/target3"/>
    <dgm:cxn modelId="{9B261DEB-1FBC-44E9-81B2-E62472A83B79}" type="presParOf" srcId="{333A1088-737F-45CB-B68E-254E46348037}" destId="{2BE915AB-18AA-4053-B92C-3BFC9ED204BB}" srcOrd="16" destOrd="0" presId="urn:microsoft.com/office/officeart/2005/8/layout/target3"/>
    <dgm:cxn modelId="{CD9FA827-2FCF-41A6-A7E5-E436B70CE856}" type="presParOf" srcId="{333A1088-737F-45CB-B68E-254E46348037}" destId="{6BB5E863-4638-4E1D-BFDE-399D028AC4ED}" srcOrd="17" destOrd="0" presId="urn:microsoft.com/office/officeart/2005/8/layout/target3"/>
    <dgm:cxn modelId="{CF80E880-2E81-4044-B194-3FFF3B1A0C62}" type="presParOf" srcId="{333A1088-737F-45CB-B68E-254E46348037}" destId="{5A5FFA88-C948-4069-8E93-59FA12366E83}" srcOrd="18" destOrd="0" presId="urn:microsoft.com/office/officeart/2005/8/layout/target3"/>
    <dgm:cxn modelId="{E930C280-A531-4011-83EA-DC9F880DD5A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Kateřina </a:t>
          </a:r>
          <a:r>
            <a:rPr lang="cs-CZ" sz="2000" kern="1200" dirty="0" err="1" smtClean="0"/>
            <a:t>Vergu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</a:t>
          </a:r>
          <a:r>
            <a:rPr lang="cs-CZ" sz="1600" kern="1200" smtClean="0"/>
            <a:t>:</a:t>
          </a:r>
          <a:r>
            <a:rPr lang="cs-CZ" sz="1600" kern="1200" baseline="0" smtClean="0"/>
            <a:t> </a:t>
          </a:r>
          <a:r>
            <a:rPr lang="cs-CZ" sz="1600" kern="1200" baseline="0" smtClean="0"/>
            <a:t>VY_32_INOVACE_11_ČLOVĚK </a:t>
          </a:r>
          <a:r>
            <a:rPr lang="cs-CZ" sz="1600" kern="1200" baseline="0" dirty="0" smtClean="0"/>
            <a:t>A JEHO SVĚT </a:t>
          </a:r>
          <a:endParaRPr lang="cs-CZ" sz="16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648076" y="1080118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Vyučování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8B567A6-3AD7-4D92-9C51-F1879E727E2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1B3567A-89BC-4CA7-9DF5-01F61381376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8B567A6-3AD7-4D92-9C51-F1879E727E2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1B3567A-89BC-4CA7-9DF5-01F6138137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8B567A6-3AD7-4D92-9C51-F1879E727E2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1B3567A-89BC-4CA7-9DF5-01F61381376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567A6-3AD7-4D92-9C51-F1879E727E2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3567A-89BC-4CA7-9DF5-01F61381376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567A6-3AD7-4D92-9C51-F1879E727E2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3567A-89BC-4CA7-9DF5-01F61381376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8B567A6-3AD7-4D92-9C51-F1879E727E2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1B3567A-89BC-4CA7-9DF5-01F61381376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567A6-3AD7-4D92-9C51-F1879E727E2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3567A-89BC-4CA7-9DF5-01F6138137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8B567A6-3AD7-4D92-9C51-F1879E727E2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1B3567A-89BC-4CA7-9DF5-01F61381376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8B567A6-3AD7-4D92-9C51-F1879E727E2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1B3567A-89BC-4CA7-9DF5-01F61381376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567A6-3AD7-4D92-9C51-F1879E727E2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3567A-89BC-4CA7-9DF5-01F6138137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567A6-3AD7-4D92-9C51-F1879E727E2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3567A-89BC-4CA7-9DF5-01F6138137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8B567A6-3AD7-4D92-9C51-F1879E727E2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1B3567A-89BC-4CA7-9DF5-01F61381376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pastelky&amp;ex=1" TargetMode="External"/><Relationship Id="rId3" Type="http://schemas.openxmlformats.org/officeDocument/2006/relationships/hyperlink" Target="http://office.microsoft.com/cs-cz/images/results.aspx?qu=hra&#269;ky&amp;ex=1&amp;origin=FX010132103" TargetMode="External"/><Relationship Id="rId7" Type="http://schemas.openxmlformats.org/officeDocument/2006/relationships/hyperlink" Target="http://office.microsoft.com/cs-cz/images/results.aspx?qu=tu%C5%BEky&amp;ex=1" TargetMode="External"/><Relationship Id="rId2" Type="http://schemas.openxmlformats.org/officeDocument/2006/relationships/hyperlink" Target="http://files.viaweb.cz/image/46/jak-zvladnout-ukoly/1-detai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pouzdro&amp;ex=1" TargetMode="External"/><Relationship Id="rId11" Type="http://schemas.openxmlformats.org/officeDocument/2006/relationships/hyperlink" Target="http://press.aspen.pr/var/images/7642-GIRL_mathmagic.jpg" TargetMode="External"/><Relationship Id="rId5" Type="http://schemas.openxmlformats.org/officeDocument/2006/relationships/hyperlink" Target="http://office.microsoft.com/cs-cz/images/results.aspx?qu=barvy&amp;ex=1" TargetMode="External"/><Relationship Id="rId10" Type="http://schemas.openxmlformats.org/officeDocument/2006/relationships/hyperlink" Target="http://www.papirplus.cz/pic_zbozi/4192.jpg" TargetMode="External"/><Relationship Id="rId4" Type="http://schemas.openxmlformats.org/officeDocument/2006/relationships/hyperlink" Target="http://office.microsoft.com/cs-cz/images/similar.aspx" TargetMode="External"/><Relationship Id="rId9" Type="http://schemas.openxmlformats.org/officeDocument/2006/relationships/hyperlink" Target="http://www.jps.cz/novinky/PanenkaChouChou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xtradarcek.sk/fotky5570/fotos/_vyrp11_1941elektricke-auticko-pre-deti-bmw.jpg" TargetMode="External"/><Relationship Id="rId2" Type="http://schemas.openxmlformats.org/officeDocument/2006/relationships/hyperlink" Target="http://www.noto.cz/gallery/49540/img/39052_medium_lepidlo-herkules-130g-druchem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tudio1a1.cz/pmat11.jpg" TargetMode="External"/><Relationship Id="rId4" Type="http://schemas.openxmlformats.org/officeDocument/2006/relationships/hyperlink" Target="http://www.hracky-stolnihry.cz/images/429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6523172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1"/>
          <p:cNvSpPr txBox="1">
            <a:spLocks/>
          </p:cNvSpPr>
          <p:nvPr/>
        </p:nvSpPr>
        <p:spPr>
          <a:xfrm>
            <a:off x="-252536" y="3645023"/>
            <a:ext cx="7920880" cy="848385"/>
          </a:xfrm>
          <a:prstGeom prst="rect">
            <a:avLst/>
          </a:prstGeom>
        </p:spPr>
        <p:txBody>
          <a:bodyPr>
            <a:normAutofit fontScale="85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                Příprava na vyučování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19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523476"/>
              </p:ext>
            </p:extLst>
          </p:nvPr>
        </p:nvGraphicFramePr>
        <p:xfrm>
          <a:off x="1547813" y="1412875"/>
          <a:ext cx="6096000" cy="248033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září 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pomocí obrázků popíší, jak se doma připravují na vyučování. Sami pak třídí obrázky do dvou skupin-hračky a školní potřeby.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1176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582" y="0"/>
            <a:ext cx="7467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chemeClr val="accent3"/>
                </a:solidFill>
              </a:rPr>
              <a:t>PŘÍPRAVA NA VYUČOVÁNÍ</a:t>
            </a:r>
            <a:endParaRPr lang="cs-CZ" b="1" u="sng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Popiš, co vidíš na obrázku. S kým píšeš úkoly ty?</a:t>
            </a: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Jak se připravuješ na vyučování?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708920"/>
            <a:ext cx="5905500" cy="333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7172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998" y="3762375"/>
            <a:ext cx="2771948" cy="2771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3708" y="1588585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7764" y="376237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3302" y="0"/>
            <a:ext cx="4824550" cy="3691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787549" y="580473"/>
            <a:ext cx="5256584" cy="2016224"/>
          </a:xfrm>
          <a:prstGeom prst="wedgeRoundRectCallout">
            <a:avLst>
              <a:gd name="adj1" fmla="val 63312"/>
              <a:gd name="adj2" fmla="val 1849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POZNÁŠ CO PATŘÍ MEZI HRAČKY A CO DO AKTOVKY?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6852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9" y="3284265"/>
            <a:ext cx="4594264" cy="401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8864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08503"/>
            <a:ext cx="3454878" cy="34548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4167"/>
            <a:ext cx="3024335" cy="3024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2400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1938"/>
            <a:ext cx="3456384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455" y="257344"/>
            <a:ext cx="3528392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633" y="3089673"/>
            <a:ext cx="2618035" cy="3947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3" y="3857202"/>
            <a:ext cx="2130567" cy="3000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2619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543" y="219328"/>
            <a:ext cx="3272464" cy="3649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903196"/>
            <a:ext cx="2724894" cy="2724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8150" y="30832"/>
            <a:ext cx="4846432" cy="2863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649" y="3675417"/>
            <a:ext cx="3699002" cy="29830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5802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48680"/>
            <a:ext cx="4824550" cy="3691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683568" y="908720"/>
            <a:ext cx="4824536" cy="2160240"/>
          </a:xfrm>
          <a:prstGeom prst="wedgeRoundRectCallout">
            <a:avLst>
              <a:gd name="adj1" fmla="val 71728"/>
              <a:gd name="adj2" fmla="val 2572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MOC VÁM DĚKUJI A ZA ODMĚNU SI ZAZPÍVEJTE PĚKNOU PÍSNIČKU.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7224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873752"/>
          </a:xfrm>
        </p:spPr>
        <p:txBody>
          <a:bodyPr/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files.viaweb.cz/image/46/jak-zvladnout-ukoly/1-detail.jpg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Kostky: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office.microsoft.com/cs-cz/images/results.aspx?qu=hračky&amp;ex=1&amp;origin=FX010132103#ai:MP900289704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Letadlo: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office.microsoft.com/cs-cz/images/results.aspx?qu=hračky&amp;ex=1&amp;origin=FX010132103#ai:MP900398803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Vláček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://office.microsoft.com/cs-cz/images/similar.aspx#ai:MP900398805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Kyblík s míčem: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http://office.microsoft.com/cs-cz/images/similar.aspx#ai:MP900405394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Barvy: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office.microsoft.com/cs-cz/images/results.aspx?qu=barvy&amp;ex=1#ai:MC900434779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Pouzdro: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http://office.microsoft.com/cs-cz/images/results.aspx?qu=pouzdro&amp;ex=1#ai:MC900234087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Tužky: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7"/>
              </a:rPr>
              <a:t>http://office.microsoft.com/cs-cz/images/results.aspx?qu=tu%C5%BEky&amp;ex=1#ai:MP900175597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Pastelky: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8"/>
              </a:rPr>
              <a:t>http://office.microsoft.com/cs-cz/images/results.aspx?qu=pastelky&amp;ex=1#ai:MC900412400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Panenka: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www.jps.cz/novinky/PanenkaChouChou.JPG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Sešity: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10"/>
              </a:rPr>
              <a:t>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www.papirplus.cz/pic_zbozi/4192.jpg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Holčička: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11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press.aspen.pr/var/images/7642-GIRL_mathmagic.jpg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0350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332656"/>
            <a:ext cx="8219256" cy="4873752"/>
          </a:xfrm>
        </p:spPr>
        <p:txBody>
          <a:bodyPr/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Lepidlo: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www.noto.cz/gallery/49540/img/39052_medium_lepidlo-herkules-130g-druchema.jpg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Auto: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http://www.extradarcek.sk/fotky5570/fotos/_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vyrp11_1941elektricke-auticko-pre-deti-bmw.jpg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Pálky: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www.hracky-stolnihry.cz/images/4296.jpg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Učebnice: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www.studio1a1.cz/pmat11.jpg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95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85</TotalTime>
  <Words>196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Prezentace aplikace PowerPoint</vt:lpstr>
      <vt:lpstr>PŘÍPRAVA NA VYUČOVÁNÍ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Katka</dc:creator>
  <cp:lastModifiedBy>XXX</cp:lastModifiedBy>
  <cp:revision>9</cp:revision>
  <dcterms:created xsi:type="dcterms:W3CDTF">2011-12-31T13:55:29Z</dcterms:created>
  <dcterms:modified xsi:type="dcterms:W3CDTF">2012-03-14T06:59:41Z</dcterms:modified>
</cp:coreProperties>
</file>