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4" r:id="rId2"/>
    <p:sldId id="267" r:id="rId3"/>
    <p:sldId id="259" r:id="rId4"/>
    <p:sldId id="260" r:id="rId5"/>
    <p:sldId id="262" r:id="rId6"/>
    <p:sldId id="263" r:id="rId7"/>
    <p:sldId id="265" r:id="rId8"/>
    <p:sldId id="266" r:id="rId9"/>
    <p:sldId id="268" r:id="rId10"/>
    <p:sldId id="269" r:id="rId11"/>
    <p:sldId id="258" r:id="rId12"/>
    <p:sldId id="261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84" autoAdjust="0"/>
  </p:normalViewPr>
  <p:slideViewPr>
    <p:cSldViewPr>
      <p:cViewPr varScale="1">
        <p:scale>
          <a:sx n="48" d="100"/>
          <a:sy n="48" d="100"/>
        </p:scale>
        <p:origin x="-114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dirty="0" smtClean="0"/>
            <a:t>NÁZEV:</a:t>
          </a:r>
          <a:r>
            <a:rPr lang="cs-CZ" sz="1600" baseline="0" dirty="0" smtClean="0"/>
            <a:t> </a:t>
          </a:r>
          <a:r>
            <a:rPr lang="cs-CZ" sz="1600" baseline="0" dirty="0" smtClean="0"/>
            <a:t>VY_32_INOVACE_12_ČLOVĚK </a:t>
          </a:r>
          <a:r>
            <a:rPr lang="cs-CZ" sz="1600" baseline="0" dirty="0" smtClean="0"/>
            <a:t>A JEHO SVĚT </a:t>
          </a:r>
          <a:endParaRPr lang="cs-CZ" sz="16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Osoblaha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Kateřina </a:t>
          </a:r>
          <a:r>
            <a:rPr lang="cs-CZ" sz="2000" dirty="0" err="1" smtClean="0"/>
            <a:t>Vergu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smtClean="0"/>
            <a:t>Bezpečně do školy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1.07/1.4.00/21.0816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 custLinFactNeighborX="-16385" custLinFactNeighborY="-15147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887DE9F-01CE-46CD-98EE-CAA4BC967DF9}" type="presOf" srcId="{757F3AB3-0718-4624-B441-E567A8F0AB56}" destId="{333A1088-737F-45CB-B68E-254E46348037}" srcOrd="0" destOrd="0" presId="urn:microsoft.com/office/officeart/2005/8/layout/target3"/>
    <dgm:cxn modelId="{B27EAAEF-97D1-406B-A441-04912C551D94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43053ADF-39E1-4D4B-AB0B-9317EA2C47BC}" type="presOf" srcId="{D1B46980-6531-4606-95E6-44980827E919}" destId="{2BE915AB-18AA-4053-B92C-3BFC9ED204BB}" srcOrd="1" destOrd="0" presId="urn:microsoft.com/office/officeart/2005/8/layout/target3"/>
    <dgm:cxn modelId="{7BFFFC1A-DA9B-4C60-8530-FC9CD23A50CF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BC49221-A610-4647-8085-60C3F4B97BCC}" type="presOf" srcId="{D8197B8C-B260-4A16-BDF4-0947B075E274}" destId="{25B08C86-7E15-44DC-BE7F-FFB55DD49D12}" srcOrd="0" destOrd="0" presId="urn:microsoft.com/office/officeart/2005/8/layout/target3"/>
    <dgm:cxn modelId="{E3F1DE5E-2D25-4F32-8E23-6772BDBC2513}" type="presOf" srcId="{B651F6E3-6281-48DB-9319-2AEAFDAE7572}" destId="{619D679B-A015-4ECF-8348-D1034C574F40}" srcOrd="0" destOrd="0" presId="urn:microsoft.com/office/officeart/2005/8/layout/target3"/>
    <dgm:cxn modelId="{C62BFB81-1438-4EDB-97E1-F1A579FB450A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D21F7BC-3416-400A-B6D0-6D94FC57D5A2}" type="presOf" srcId="{D1D4F407-5343-4D3F-B5B9-D407B03CAEB4}" destId="{D005CE8C-CC26-4C3E-AC11-E15060ECD759}" srcOrd="0" destOrd="0" presId="urn:microsoft.com/office/officeart/2005/8/layout/target3"/>
    <dgm:cxn modelId="{D69BA2DD-D13E-49FE-B93D-550D233340DA}" type="presOf" srcId="{4C35D32F-0EAB-4CD7-82EE-45574DC2A586}" destId="{890E4F0B-2866-4A3F-A3C7-2A14B1797930}" srcOrd="1" destOrd="0" presId="urn:microsoft.com/office/officeart/2005/8/layout/target3"/>
    <dgm:cxn modelId="{395EE995-47D6-4E33-9965-51467D3039D3}" type="presOf" srcId="{B651F6E3-6281-48DB-9319-2AEAFDAE7572}" destId="{6BB5E863-4638-4E1D-BFDE-399D028AC4ED}" srcOrd="1" destOrd="0" presId="urn:microsoft.com/office/officeart/2005/8/layout/target3"/>
    <dgm:cxn modelId="{7D0F0356-2BB4-4E9E-8013-E6F4F4732FDE}" type="presOf" srcId="{4C35D32F-0EAB-4CD7-82EE-45574DC2A586}" destId="{8BEBB6EC-1DAA-4CAC-8A25-BC0FCBD5DBD5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5C74D3DD-DE7E-49C5-BD09-179200965533}" type="presParOf" srcId="{333A1088-737F-45CB-B68E-254E46348037}" destId="{F5ABB229-8D3B-4694-996A-96F23CF14429}" srcOrd="0" destOrd="0" presId="urn:microsoft.com/office/officeart/2005/8/layout/target3"/>
    <dgm:cxn modelId="{11882652-ACE4-4F43-A537-7CD2326697ED}" type="presParOf" srcId="{333A1088-737F-45CB-B68E-254E46348037}" destId="{F41139FD-01EE-4571-8B17-4FB00FC51163}" srcOrd="1" destOrd="0" presId="urn:microsoft.com/office/officeart/2005/8/layout/target3"/>
    <dgm:cxn modelId="{75E77986-BE7F-4C48-8BB9-123FEEAA08C2}" type="presParOf" srcId="{333A1088-737F-45CB-B68E-254E46348037}" destId="{D005CE8C-CC26-4C3E-AC11-E15060ECD759}" srcOrd="2" destOrd="0" presId="urn:microsoft.com/office/officeart/2005/8/layout/target3"/>
    <dgm:cxn modelId="{13B4F427-BD63-4398-A839-A02F03A84616}" type="presParOf" srcId="{333A1088-737F-45CB-B68E-254E46348037}" destId="{2C702D82-9B77-49B7-9568-BB8EB47C3372}" srcOrd="3" destOrd="0" presId="urn:microsoft.com/office/officeart/2005/8/layout/target3"/>
    <dgm:cxn modelId="{81B512FF-B9E6-4AA4-AB65-17FB1BF2D53F}" type="presParOf" srcId="{333A1088-737F-45CB-B68E-254E46348037}" destId="{A52A0455-90FF-4808-ABD0-F02540D31D5A}" srcOrd="4" destOrd="0" presId="urn:microsoft.com/office/officeart/2005/8/layout/target3"/>
    <dgm:cxn modelId="{B64B6ECB-4CBB-48F4-B0E1-ED8AB6128C9F}" type="presParOf" srcId="{333A1088-737F-45CB-B68E-254E46348037}" destId="{6140AFEC-043D-4C43-A2F9-D0F5331DF3A3}" srcOrd="5" destOrd="0" presId="urn:microsoft.com/office/officeart/2005/8/layout/target3"/>
    <dgm:cxn modelId="{34184F93-8584-4703-8119-A8E2B5D2E789}" type="presParOf" srcId="{333A1088-737F-45CB-B68E-254E46348037}" destId="{9358AC05-5D7D-4327-9F80-1AD486AEA664}" srcOrd="6" destOrd="0" presId="urn:microsoft.com/office/officeart/2005/8/layout/target3"/>
    <dgm:cxn modelId="{A4654052-3EA0-4797-8586-64320BE839AB}" type="presParOf" srcId="{333A1088-737F-45CB-B68E-254E46348037}" destId="{313FC574-E1CD-4FB4-B054-0B805CE0447D}" srcOrd="7" destOrd="0" presId="urn:microsoft.com/office/officeart/2005/8/layout/target3"/>
    <dgm:cxn modelId="{8B944486-48DD-4E22-8DB6-6DB1D1518F1E}" type="presParOf" srcId="{333A1088-737F-45CB-B68E-254E46348037}" destId="{619D679B-A015-4ECF-8348-D1034C574F40}" srcOrd="8" destOrd="0" presId="urn:microsoft.com/office/officeart/2005/8/layout/target3"/>
    <dgm:cxn modelId="{BD5BCABB-5694-4D6F-85D8-F7FF437C8E3D}" type="presParOf" srcId="{333A1088-737F-45CB-B68E-254E46348037}" destId="{322283A8-4A27-4CDA-BAE3-F381106A9174}" srcOrd="9" destOrd="0" presId="urn:microsoft.com/office/officeart/2005/8/layout/target3"/>
    <dgm:cxn modelId="{D6C61A2F-9850-40E6-9516-5C7F654EE830}" type="presParOf" srcId="{333A1088-737F-45CB-B68E-254E46348037}" destId="{FFC9F71D-1B4F-4AD9-A4A6-86ADEFC8AF5C}" srcOrd="10" destOrd="0" presId="urn:microsoft.com/office/officeart/2005/8/layout/target3"/>
    <dgm:cxn modelId="{C471B77E-E5C5-4A17-9299-39369F538B87}" type="presParOf" srcId="{333A1088-737F-45CB-B68E-254E46348037}" destId="{25B08C86-7E15-44DC-BE7F-FFB55DD49D12}" srcOrd="11" destOrd="0" presId="urn:microsoft.com/office/officeart/2005/8/layout/target3"/>
    <dgm:cxn modelId="{A1AE3EB1-0E59-41CF-901B-D4E2369F302A}" type="presParOf" srcId="{333A1088-737F-45CB-B68E-254E46348037}" destId="{76644BE8-9D7C-4C09-B250-3D10AF48CBB7}" srcOrd="12" destOrd="0" presId="urn:microsoft.com/office/officeart/2005/8/layout/target3"/>
    <dgm:cxn modelId="{B69D0A7E-8E63-4611-A09D-01A73D50AB58}" type="presParOf" srcId="{333A1088-737F-45CB-B68E-254E46348037}" destId="{EE85B701-7295-41C0-BA7A-34D3756A2AE6}" srcOrd="13" destOrd="0" presId="urn:microsoft.com/office/officeart/2005/8/layout/target3"/>
    <dgm:cxn modelId="{B6EB63E7-F422-47F9-947F-E6781422B3DB}" type="presParOf" srcId="{333A1088-737F-45CB-B68E-254E46348037}" destId="{8BEBB6EC-1DAA-4CAC-8A25-BC0FCBD5DBD5}" srcOrd="14" destOrd="0" presId="urn:microsoft.com/office/officeart/2005/8/layout/target3"/>
    <dgm:cxn modelId="{0CE0515D-7545-482A-BE17-71C94CEC4102}" type="presParOf" srcId="{333A1088-737F-45CB-B68E-254E46348037}" destId="{AED2198E-93D5-4001-81B4-73124B309672}" srcOrd="15" destOrd="0" presId="urn:microsoft.com/office/officeart/2005/8/layout/target3"/>
    <dgm:cxn modelId="{47C7AB92-E228-42B4-A4C5-38C2641CD0AC}" type="presParOf" srcId="{333A1088-737F-45CB-B68E-254E46348037}" destId="{2BE915AB-18AA-4053-B92C-3BFC9ED204BB}" srcOrd="16" destOrd="0" presId="urn:microsoft.com/office/officeart/2005/8/layout/target3"/>
    <dgm:cxn modelId="{4AE6011E-11C9-4FDE-A103-28EC14A11A7C}" type="presParOf" srcId="{333A1088-737F-45CB-B68E-254E46348037}" destId="{6BB5E863-4638-4E1D-BFDE-399D028AC4ED}" srcOrd="17" destOrd="0" presId="urn:microsoft.com/office/officeart/2005/8/layout/target3"/>
    <dgm:cxn modelId="{36D3D4AC-2C86-4966-9CB5-0846A160EA2D}" type="presParOf" srcId="{333A1088-737F-45CB-B68E-254E46348037}" destId="{5A5FFA88-C948-4069-8E93-59FA12366E83}" srcOrd="18" destOrd="0" presId="urn:microsoft.com/office/officeart/2005/8/layout/target3"/>
    <dgm:cxn modelId="{F7987BCF-F3B0-4117-9A86-DE947B6210C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Osoblaha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Kateřina </a:t>
          </a:r>
          <a:r>
            <a:rPr lang="cs-CZ" sz="2000" kern="1200" dirty="0" err="1" smtClean="0"/>
            <a:t>Vergu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NÁZEV:</a:t>
          </a:r>
          <a:r>
            <a:rPr lang="cs-CZ" sz="1600" kern="1200" baseline="0" dirty="0" smtClean="0"/>
            <a:t> </a:t>
          </a:r>
          <a:r>
            <a:rPr lang="cs-CZ" sz="1600" kern="1200" baseline="0" dirty="0" smtClean="0"/>
            <a:t>VY_32_INOVACE_12_ČLOVĚK </a:t>
          </a:r>
          <a:r>
            <a:rPr lang="cs-CZ" sz="1600" kern="1200" baseline="0" dirty="0" smtClean="0"/>
            <a:t>A JEHO SVĚT </a:t>
          </a:r>
          <a:endParaRPr lang="cs-CZ" sz="16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648076" y="1080118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smtClean="0"/>
            <a:t>Bezpečně do školy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1.07/1.4.00/21.0816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D09B1-6895-45D4-9C29-619B80210AA7}" type="datetimeFigureOut">
              <a:rPr lang="cs-CZ" smtClean="0"/>
              <a:t>30.12.2011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96DC4F0-0738-4B94-8C97-7CB956C0DF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D09B1-6895-45D4-9C29-619B80210AA7}" type="datetimeFigureOut">
              <a:rPr lang="cs-CZ" smtClean="0"/>
              <a:t>30.12.2011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96DC4F0-0738-4B94-8C97-7CB956C0DF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D09B1-6895-45D4-9C29-619B80210AA7}" type="datetimeFigureOut">
              <a:rPr lang="cs-CZ" smtClean="0"/>
              <a:t>30.12.2011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DC4F0-0738-4B94-8C97-7CB956C0DF7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D09B1-6895-45D4-9C29-619B80210AA7}" type="datetimeFigureOut">
              <a:rPr lang="cs-CZ" smtClean="0"/>
              <a:t>30.12.2011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DC4F0-0738-4B94-8C97-7CB956C0DF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D09B1-6895-45D4-9C29-619B80210AA7}" type="datetimeFigureOut">
              <a:rPr lang="cs-CZ" smtClean="0"/>
              <a:t>30.12.2011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496DC4F0-0738-4B94-8C97-7CB956C0DF7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D09B1-6895-45D4-9C29-619B80210AA7}" type="datetimeFigureOut">
              <a:rPr lang="cs-CZ" smtClean="0"/>
              <a:t>30.12.2011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DC4F0-0738-4B94-8C97-7CB956C0DF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D09B1-6895-45D4-9C29-619B80210AA7}" type="datetimeFigureOut">
              <a:rPr lang="cs-CZ" smtClean="0"/>
              <a:t>30.12.2011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DC4F0-0738-4B94-8C97-7CB956C0DF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D09B1-6895-45D4-9C29-619B80210AA7}" type="datetimeFigureOut">
              <a:rPr lang="cs-CZ" smtClean="0"/>
              <a:t>30.12.2011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DC4F0-0738-4B94-8C97-7CB956C0DF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D09B1-6895-45D4-9C29-619B80210AA7}" type="datetimeFigureOut">
              <a:rPr lang="cs-CZ" smtClean="0"/>
              <a:t>30.12.2011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DC4F0-0738-4B94-8C97-7CB956C0DF7D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D09B1-6895-45D4-9C29-619B80210AA7}" type="datetimeFigureOut">
              <a:rPr lang="cs-CZ" smtClean="0"/>
              <a:t>30.12.2011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DC4F0-0738-4B94-8C97-7CB956C0DF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D09B1-6895-45D4-9C29-619B80210AA7}" type="datetimeFigureOut">
              <a:rPr lang="cs-CZ" smtClean="0"/>
              <a:t>30.12.2011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DC4F0-0738-4B94-8C97-7CB956C0DF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FD09B1-6895-45D4-9C29-619B80210AA7}" type="datetimeFigureOut">
              <a:rPr lang="cs-CZ" smtClean="0"/>
              <a:t>30.12.2011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96DC4F0-0738-4B94-8C97-7CB956C0DF7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.microsoft.com/cs-cz/images/results.aspx?qu=kolob%C4%9B%C5%BEka&amp;ex=1&amp;ctt=1#ai:MC900390958|" TargetMode="External"/><Relationship Id="rId3" Type="http://schemas.openxmlformats.org/officeDocument/2006/relationships/hyperlink" Target="http://office.microsoft.com/cs-cz/images/results.aspx?qu=traktor&amp;ctt=1#ai:MM900288854|mt:0|" TargetMode="External"/><Relationship Id="rId7" Type="http://schemas.openxmlformats.org/officeDocument/2006/relationships/hyperlink" Target="http://office.microsoft.com/cs-cz/images/results.aspx?qu=tramvaj&amp;ctt=1#ai:MP900402157|mt:0|" TargetMode="External"/><Relationship Id="rId2" Type="http://schemas.openxmlformats.org/officeDocument/2006/relationships/hyperlink" Target="http://office.microsoft.com/cs-cz/images/results.aspx?ex=2&amp;qu=kamion#ai:MC900318356|mt:0|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ffice.microsoft.com/cs-cz/images/results.aspx?qu=vlak&amp;ctt=1#ai:MP900227586|mt:0|" TargetMode="External"/><Relationship Id="rId5" Type="http://schemas.openxmlformats.org/officeDocument/2006/relationships/hyperlink" Target="http://office.microsoft.com/cs-cz/images/results.aspx?qu=auto&amp;ctt=1#ai:MC900441736|mt:0|" TargetMode="External"/><Relationship Id="rId4" Type="http://schemas.openxmlformats.org/officeDocument/2006/relationships/hyperlink" Target="http://office.microsoft.com/cs-cz/images/results.aspx?qu=autobus&amp;ctt=1#ai:MC900028383|mt:0|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aje.hranet.cz/postnuke/projekty/projekt_jitka/4_cast/priloha_3_soubory/image002.jpg" TargetMode="External"/><Relationship Id="rId3" Type="http://schemas.openxmlformats.org/officeDocument/2006/relationships/hyperlink" Target="http://skolakov3a.sweb.cz/PRVOUKA/chodecacyklista/souborchodec3.jpg" TargetMode="External"/><Relationship Id="rId7" Type="http://schemas.openxmlformats.org/officeDocument/2006/relationships/hyperlink" Target="http://skolakov3a.sweb.cz/PRVOUKA/chodecacyklista/souborchodec7.jpg" TargetMode="External"/><Relationship Id="rId12" Type="http://schemas.openxmlformats.org/officeDocument/2006/relationships/hyperlink" Target="http://www.maje.hranet.cz/postnuke/projekty/projekt_jitka/4_cast/priloha_3_soubory/image010.jpg" TargetMode="External"/><Relationship Id="rId2" Type="http://schemas.openxmlformats.org/officeDocument/2006/relationships/hyperlink" Target="http://deti.zachranny-kruh.cz/image.php?idx=133383&amp;mw=1342&amp;mh=1009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skolakov3a.sweb.cz/PRVOUKA/chodecacyklista/souborchodec6.jpg" TargetMode="External"/><Relationship Id="rId11" Type="http://schemas.openxmlformats.org/officeDocument/2006/relationships/hyperlink" Target="http://www.maje.hranet.cz/postnuke/projekty/projekt_jitka/4_cast/priloha_3_soubory/image008.jpg" TargetMode="External"/><Relationship Id="rId5" Type="http://schemas.openxmlformats.org/officeDocument/2006/relationships/hyperlink" Target="http://skolakov3a.sweb.cz/PRVOUKA/chodecacyklista/souborchodec5.jpg" TargetMode="External"/><Relationship Id="rId10" Type="http://schemas.openxmlformats.org/officeDocument/2006/relationships/hyperlink" Target="http://www.maje.hranet.cz/postnuke/projekty/projekt_jitka/4_cast/priloha_3_soubory/image006.jpg" TargetMode="External"/><Relationship Id="rId4" Type="http://schemas.openxmlformats.org/officeDocument/2006/relationships/hyperlink" Target="http://skolakov3a.sweb.cz/PRVOUKA/chodecacyklista/souborchodec4.jpg" TargetMode="External"/><Relationship Id="rId9" Type="http://schemas.openxmlformats.org/officeDocument/2006/relationships/hyperlink" Target="http://www.maje.hranet.cz/postnuke/projekty/projekt_jitka/4_cast/priloha_3_soubory/image004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66673506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Nadpis 1"/>
          <p:cNvSpPr txBox="1">
            <a:spLocks/>
          </p:cNvSpPr>
          <p:nvPr/>
        </p:nvSpPr>
        <p:spPr>
          <a:xfrm>
            <a:off x="-252536" y="3645023"/>
            <a:ext cx="7920880" cy="848385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                 </a:t>
            </a:r>
            <a:r>
              <a:rPr lang="cs-CZ" dirty="0" smtClean="0"/>
              <a:t>Cesta do školy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803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7126809"/>
              </p:ext>
            </p:extLst>
          </p:nvPr>
        </p:nvGraphicFramePr>
        <p:xfrm>
          <a:off x="1547813" y="1412875"/>
          <a:ext cx="6096000" cy="3577616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Datum vytvoření projektu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září  2011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Ročník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DE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Popis prezentace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cs-CZ" dirty="0" smtClean="0"/>
                        <a:t>Žáci</a:t>
                      </a:r>
                      <a:r>
                        <a:rPr lang="cs-CZ" baseline="0" dirty="0" smtClean="0"/>
                        <a:t> poznávají</a:t>
                      </a:r>
                      <a:r>
                        <a:rPr lang="cs-CZ" dirty="0" smtClean="0"/>
                        <a:t> pravidla bezpečného chování i jednání – j</a:t>
                      </a:r>
                      <a:r>
                        <a:rPr lang="cs-CZ" dirty="0" smtClean="0"/>
                        <a:t>aká</a:t>
                      </a:r>
                      <a:r>
                        <a:rPr lang="cs-CZ" baseline="0" dirty="0" smtClean="0"/>
                        <a:t> pravidla platí na chodníku, j</a:t>
                      </a:r>
                      <a:r>
                        <a:rPr lang="cs-CZ" dirty="0" smtClean="0"/>
                        <a:t>ak se chovat na ulici,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při</a:t>
                      </a:r>
                      <a:r>
                        <a:rPr lang="cs-CZ" baseline="0" dirty="0" smtClean="0"/>
                        <a:t> přecházení silnice. Sami poznávají dopravní prostředky, popisují jednotlivé situace pomocí obrázků. Na závěr si zopakují pravidla při přecházení silnice.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E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0895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-10750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976" y="-243408"/>
            <a:ext cx="3924076" cy="3924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705" y="3119898"/>
            <a:ext cx="3421292" cy="34212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67544" y="3861048"/>
            <a:ext cx="46805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KTERÉ DOPRAVNÍ PROSTŘEDKY JSI POTKAL CESTOU DO ŠKOLY?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KDO JE CHODEC?</a:t>
            </a:r>
            <a:endParaRPr lang="cs-CZ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8958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NA CHODNÍKU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CHODÍME VPRAVO</a:t>
            </a:r>
          </a:p>
          <a:p>
            <a:r>
              <a:rPr lang="cs-CZ" b="1" dirty="0" smtClean="0"/>
              <a:t>NEHRAJEME SI,NEHONÍME SE, NEPOŠŤUCHUJEME SE</a:t>
            </a:r>
          </a:p>
          <a:p>
            <a:r>
              <a:rPr lang="cs-CZ" b="1" dirty="0" smtClean="0"/>
              <a:t>MŮŽEME JEZDIT OPATRNĚ NA KOLOBĚŽCE, NA BRUSLÍCH</a:t>
            </a:r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216" y="4437112"/>
            <a:ext cx="2190464" cy="2190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678531"/>
            <a:ext cx="2592288" cy="1949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7891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PŘECHÁZÍME PŘES SILNICI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60423"/>
            <a:ext cx="3384376" cy="24841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6523" y="3360423"/>
            <a:ext cx="3312368" cy="2411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83568" y="2420888"/>
            <a:ext cx="3456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1. Pokud  chceš přejít cestu, nejdříve se zastav.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783359" y="2051556"/>
            <a:ext cx="36939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2. Než vstoupíš na silnici, dobře se rozhlédni-doleva, doprava, doleva, doprava.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8718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3663585" cy="2674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890385"/>
            <a:ext cx="3888432" cy="2760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151" y="2780928"/>
            <a:ext cx="4178001" cy="2673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499992" y="548680"/>
            <a:ext cx="38884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3. Cestu přecházíme krokem, ne během!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3284984"/>
            <a:ext cx="3750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4.Znovu se přes cestu rozhlédni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975448" y="1873236"/>
            <a:ext cx="38214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5. Silnici přecházej co nejkratší  cestou.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2165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ŠPATNĚ?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Popiš, co na obrázcích je špatně. Jak by ses zachoval ty?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780928"/>
            <a:ext cx="3542670" cy="2416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780928"/>
            <a:ext cx="3884701" cy="2579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1146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307" y="188640"/>
            <a:ext cx="4314825" cy="2962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541" y="1916832"/>
            <a:ext cx="4176464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307" y="3501008"/>
            <a:ext cx="4324112" cy="3045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9535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sis zapamatoval?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Pokud chceme přejít cestu</a:t>
            </a:r>
          </a:p>
          <a:p>
            <a:r>
              <a:rPr lang="cs-CZ" dirty="0" smtClean="0"/>
              <a:t>1.</a:t>
            </a:r>
            <a:r>
              <a:rPr lang="cs-CZ" dirty="0"/>
              <a:t> Vběhneme na cestu</a:t>
            </a:r>
          </a:p>
          <a:p>
            <a:r>
              <a:rPr lang="cs-CZ" dirty="0" smtClean="0"/>
              <a:t>2. </a:t>
            </a:r>
            <a:r>
              <a:rPr lang="cs-CZ" dirty="0"/>
              <a:t>Nejdříve </a:t>
            </a:r>
            <a:r>
              <a:rPr lang="cs-CZ" dirty="0" smtClean="0"/>
              <a:t>zastavíme</a:t>
            </a:r>
          </a:p>
          <a:p>
            <a:endParaRPr lang="cs-CZ" dirty="0" smtClean="0"/>
          </a:p>
          <a:p>
            <a:r>
              <a:rPr lang="cs-CZ" b="1" dirty="0" smtClean="0"/>
              <a:t>Před vkročením na silnici</a:t>
            </a:r>
          </a:p>
          <a:p>
            <a:r>
              <a:rPr lang="cs-CZ" dirty="0" smtClean="0"/>
              <a:t>1. Se rozhlédneme vlevo, vpravo, vlevo, vpravo</a:t>
            </a:r>
          </a:p>
          <a:p>
            <a:r>
              <a:rPr lang="cs-CZ" dirty="0" smtClean="0"/>
              <a:t>2. Rozhlížet se nemusíme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8310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93507" y="332656"/>
            <a:ext cx="7632848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Přes cestu (přechod</a:t>
            </a:r>
            <a:r>
              <a:rPr lang="cs-CZ" sz="3200" dirty="0" smtClean="0"/>
              <a:t>)</a:t>
            </a:r>
          </a:p>
          <a:p>
            <a:pPr marL="514350" indent="-514350">
              <a:buAutoNum type="arabicPeriod"/>
            </a:pPr>
            <a:r>
              <a:rPr lang="cs-CZ" sz="3200" dirty="0" smtClean="0"/>
              <a:t>Se rozběhneme, ať jsme co nejdříve na druhé straně.</a:t>
            </a:r>
          </a:p>
          <a:p>
            <a:pPr marL="514350" indent="-514350">
              <a:buAutoNum type="arabicPeriod"/>
            </a:pPr>
            <a:r>
              <a:rPr lang="cs-CZ" sz="3200" dirty="0" smtClean="0"/>
              <a:t>Jdeme krokem a znovu se rozhlížíme.</a:t>
            </a:r>
          </a:p>
          <a:p>
            <a:pPr marL="514350" indent="-514350">
              <a:buAutoNum type="arabicPeriod"/>
            </a:pPr>
            <a:endParaRPr lang="cs-CZ" sz="3200" dirty="0"/>
          </a:p>
          <a:p>
            <a:r>
              <a:rPr lang="cs-CZ" sz="3200" b="1" dirty="0" smtClean="0"/>
              <a:t>Na chodníku chodíme</a:t>
            </a:r>
          </a:p>
          <a:p>
            <a:pPr marL="514350" indent="-514350">
              <a:buFontTx/>
              <a:buAutoNum type="arabicPeriod"/>
            </a:pPr>
            <a:r>
              <a:rPr lang="cs-CZ" sz="3200" dirty="0" smtClean="0"/>
              <a:t>Vpravo</a:t>
            </a:r>
          </a:p>
          <a:p>
            <a:pPr marL="514350" indent="-514350">
              <a:buAutoNum type="arabicPeriod"/>
            </a:pPr>
            <a:r>
              <a:rPr lang="cs-CZ" sz="3200" dirty="0" smtClean="0"/>
              <a:t>Vlevo</a:t>
            </a:r>
          </a:p>
          <a:p>
            <a:pPr marL="514350" indent="-514350">
              <a:buAutoNum type="arabicPeriod"/>
            </a:pPr>
            <a:endParaRPr lang="cs-CZ" sz="3200" dirty="0"/>
          </a:p>
          <a:p>
            <a:r>
              <a:rPr lang="cs-CZ" sz="3200" b="1" dirty="0" smtClean="0"/>
              <a:t>Na chodníku si</a:t>
            </a:r>
          </a:p>
          <a:p>
            <a:pPr marL="514350" indent="-514350">
              <a:buAutoNum type="arabicPeriod"/>
            </a:pPr>
            <a:r>
              <a:rPr lang="cs-CZ" sz="3200" dirty="0" err="1" smtClean="0"/>
              <a:t>Hrajeme,honíme</a:t>
            </a:r>
            <a:r>
              <a:rPr lang="cs-CZ" sz="3200" dirty="0" smtClean="0"/>
              <a:t> se a pošťuchujeme</a:t>
            </a:r>
          </a:p>
          <a:p>
            <a:pPr marL="514350" indent="-514350">
              <a:buAutoNum type="arabicPeriod"/>
            </a:pPr>
            <a:r>
              <a:rPr lang="cs-CZ" sz="3200" dirty="0" smtClean="0"/>
              <a:t>Nehrajeme, bereme ohled na jiné chodce</a:t>
            </a:r>
          </a:p>
          <a:p>
            <a:pPr marL="514350" indent="-514350">
              <a:buAutoNum type="arabicPeriod"/>
            </a:pP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05319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kamion: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http://office.microsoft.com/cs-cz/images/results.aspx?ex=2&amp;qu=kamion#ai:MC900318356|mt:0|</a:t>
            </a: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Traktor: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http://office.microsoft.com/cs-cz/images/results.aspx?qu=traktor&amp;ctt=1#ai:MM900288854|mt:0|</a:t>
            </a: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Autobus: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http://office.microsoft.com/cs-cz/images/results.aspx?qu=autobus&amp;ctt=1#ai:MC900028383|mt:0|</a:t>
            </a: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Auto: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http://office.microsoft.com/cs-cz/images/results.aspx?qu=auto&amp;ctt=1#ai:MC900441736|mt:0|</a:t>
            </a: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Vlak: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6"/>
              </a:rPr>
              <a:t>http://office.microsoft.com/cs-cz/images/results.aspx?qu=vlak&amp;ctt=1#ai:MP900227586|mt:0|</a:t>
            </a: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Tramvaj: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7"/>
              </a:rPr>
              <a:t>http://office.microsoft.com/cs-cz/images/results.aspx?qu=tramvaj&amp;ctt=1#ai:MP900402157|mt:0|</a:t>
            </a: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koloběžka: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8"/>
              </a:rPr>
              <a:t>http://office.microsoft.com/cs-cz/images/results.aspx?qu=kolob%C4%9B%C5%BEka&amp;ex=1&amp;ctt=1#ai:MC900390958|</a:t>
            </a: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7285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34278" y="260648"/>
            <a:ext cx="8064896" cy="8402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Chůze po  chodníku: </a:t>
            </a:r>
            <a:r>
              <a:rPr lang="cs-CZ" dirty="0" smtClean="0">
                <a:hlinkClick r:id="rId2"/>
              </a:rPr>
              <a:t>http://deti.zachranny-kruh.cz/image.php?idx=133383&amp;mw=1342&amp;mh=1009</a:t>
            </a:r>
            <a:endParaRPr lang="cs-CZ" dirty="0" smtClean="0"/>
          </a:p>
          <a:p>
            <a:r>
              <a:rPr lang="cs-CZ" dirty="0" smtClean="0"/>
              <a:t>Přecházení přes silnici 1.: </a:t>
            </a:r>
            <a:r>
              <a:rPr lang="cs-CZ" dirty="0" smtClean="0">
                <a:hlinkClick r:id="rId3"/>
              </a:rPr>
              <a:t>http://skolakov3a.sweb.cz/PRVOUKA/chodecacyklista/souborchodec3.jpg</a:t>
            </a:r>
            <a:endParaRPr lang="cs-CZ" dirty="0" smtClean="0"/>
          </a:p>
          <a:p>
            <a:r>
              <a:rPr lang="cs-CZ" dirty="0" smtClean="0"/>
              <a:t>Přecházení přes silnici 2.: </a:t>
            </a:r>
            <a:r>
              <a:rPr lang="cs-CZ" dirty="0" smtClean="0">
                <a:hlinkClick r:id="rId4"/>
              </a:rPr>
              <a:t>http://skolakov3a.sweb.cz/PRVOUKA/chodecacyklista/souborchodec4.jpg</a:t>
            </a:r>
            <a:endParaRPr lang="cs-CZ" dirty="0" smtClean="0"/>
          </a:p>
          <a:p>
            <a:r>
              <a:rPr lang="cs-CZ" dirty="0" smtClean="0"/>
              <a:t>Přecházení přes silnici 3.: </a:t>
            </a:r>
            <a:r>
              <a:rPr lang="cs-CZ" dirty="0" smtClean="0">
                <a:hlinkClick r:id="rId5"/>
              </a:rPr>
              <a:t>http://skolakov3a.sweb.cz/PRVOUKA/chodecacyklista/souborchodec5.jpg</a:t>
            </a:r>
            <a:endParaRPr lang="cs-CZ" dirty="0" smtClean="0"/>
          </a:p>
          <a:p>
            <a:r>
              <a:rPr lang="cs-CZ" dirty="0" smtClean="0"/>
              <a:t>Přecházení přes silnici 4.: </a:t>
            </a:r>
            <a:r>
              <a:rPr lang="cs-CZ" dirty="0" smtClean="0">
                <a:hlinkClick r:id="rId6"/>
              </a:rPr>
              <a:t>http://skolakov3a.sweb.cz/PRVOUKA/chodecacyklista/souborchodec6.jpg</a:t>
            </a:r>
            <a:endParaRPr lang="cs-CZ" dirty="0" smtClean="0"/>
          </a:p>
          <a:p>
            <a:r>
              <a:rPr lang="cs-CZ" dirty="0" smtClean="0"/>
              <a:t>Přecházení přes silnici 5.: </a:t>
            </a:r>
            <a:r>
              <a:rPr lang="cs-CZ" dirty="0" smtClean="0">
                <a:hlinkClick r:id="rId7"/>
              </a:rPr>
              <a:t>http://skolakov3a.sweb.cz/PRVOUKA/chodecacyklista/souborchodec7.jpg</a:t>
            </a:r>
            <a:endParaRPr lang="cs-CZ" dirty="0" smtClean="0"/>
          </a:p>
          <a:p>
            <a:r>
              <a:rPr lang="cs-CZ" dirty="0" smtClean="0"/>
              <a:t>Co je špatně:</a:t>
            </a:r>
          </a:p>
          <a:p>
            <a:r>
              <a:rPr lang="cs-CZ" dirty="0" smtClean="0">
                <a:hlinkClick r:id="rId8"/>
              </a:rPr>
              <a:t>http://www.maje.hranet.cz/postnuke/projekty/projekt_jitka/4_cast/priloha_3_soubory/image002.jpg</a:t>
            </a:r>
            <a:endParaRPr lang="cs-CZ" dirty="0" smtClean="0"/>
          </a:p>
          <a:p>
            <a:r>
              <a:rPr lang="cs-CZ" dirty="0" smtClean="0">
                <a:hlinkClick r:id="rId9"/>
              </a:rPr>
              <a:t>http://www.maje.hranet.cz/postnuke/projekty/projekt_jitka/4_cast/priloha_3_soubory/image004.jpg</a:t>
            </a:r>
            <a:endParaRPr lang="cs-CZ" dirty="0" smtClean="0"/>
          </a:p>
          <a:p>
            <a:r>
              <a:rPr lang="cs-CZ" dirty="0" smtClean="0">
                <a:hlinkClick r:id="rId10"/>
              </a:rPr>
              <a:t>http://www.maje.hranet.cz/postnuke/projekty/projekt_jitka/4_cast/priloha_3_soubory/image006.jpg</a:t>
            </a:r>
            <a:endParaRPr lang="cs-CZ" dirty="0" smtClean="0"/>
          </a:p>
          <a:p>
            <a:r>
              <a:rPr lang="cs-CZ" dirty="0" smtClean="0">
                <a:hlinkClick r:id="rId11"/>
              </a:rPr>
              <a:t>http://www.maje.hranet.cz/postnuke/projekty/projekt_jitka/4_cast/priloha_3_soubory/image008.jpg</a:t>
            </a:r>
            <a:endParaRPr lang="cs-CZ" dirty="0" smtClean="0"/>
          </a:p>
          <a:p>
            <a:r>
              <a:rPr lang="cs-CZ" dirty="0" smtClean="0">
                <a:hlinkClick r:id="rId12"/>
              </a:rPr>
              <a:t>http://www.maje.hranet.cz/postnuke/projekty/projekt_jitka/4_cast/priloha_3_soubory/image010.jpg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20804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147</TotalTime>
  <Words>379</Words>
  <Application>Microsoft Office PowerPoint</Application>
  <PresentationFormat>Předvádění na obrazovce (4:3)</PresentationFormat>
  <Paragraphs>74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Cesta</vt:lpstr>
      <vt:lpstr>Prezentace aplikace PowerPoint</vt:lpstr>
      <vt:lpstr>Prezentace aplikace PowerPoint</vt:lpstr>
      <vt:lpstr>Prezentace aplikace PowerPoint</vt:lpstr>
      <vt:lpstr>NA CHODNÍKU</vt:lpstr>
      <vt:lpstr>PŘECHÁZÍME PŘES SILNICI</vt:lpstr>
      <vt:lpstr>Prezentace aplikace PowerPoint</vt:lpstr>
      <vt:lpstr>CO JE ŠPATNĚ?</vt:lpstr>
      <vt:lpstr>Prezentace aplikace PowerPoint</vt:lpstr>
      <vt:lpstr>Co sis zapamatoval?</vt:lpstr>
      <vt:lpstr>Prezentace aplikace PowerPoint</vt:lpstr>
      <vt:lpstr>Použité zdroje: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Katka</dc:creator>
  <cp:lastModifiedBy>Katka</cp:lastModifiedBy>
  <cp:revision>14</cp:revision>
  <dcterms:created xsi:type="dcterms:W3CDTF">2011-12-30T14:58:26Z</dcterms:created>
  <dcterms:modified xsi:type="dcterms:W3CDTF">2011-12-30T17:25:58Z</dcterms:modified>
</cp:coreProperties>
</file>