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1" r:id="rId3"/>
    <p:sldId id="262" r:id="rId4"/>
    <p:sldId id="257" r:id="rId5"/>
    <p:sldId id="258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7B90DC-0C30-4EE7-BEBB-1E9BD25FAD23}" type="datetimeFigureOut">
              <a:rPr lang="cs-CZ"/>
              <a:pPr>
                <a:defRPr/>
              </a:pPr>
              <a:t>24.2.2011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ECCA7-4BFE-4702-818C-4920D584B4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E9A0B52-2158-4B02-81F1-1DE70082EB78}" type="datetimeFigureOut">
              <a:rPr lang="cs-CZ"/>
              <a:pPr>
                <a:defRPr/>
              </a:pPr>
              <a:t>24.2.2011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2D32D0A-99BF-4587-A005-BB55BEA765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836981-3645-412D-AFD6-966200F92A4B}" type="datetimeFigureOut">
              <a:rPr lang="cs-CZ"/>
              <a:pPr>
                <a:defRPr/>
              </a:pPr>
              <a:t>24.2.2011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FE1090-E83D-4165-8E60-FEE700BF1E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349B7-06EB-420F-A697-E88BAD2CF095}" type="datetimeFigureOut">
              <a:rPr lang="cs-CZ"/>
              <a:pPr>
                <a:defRPr/>
              </a:pPr>
              <a:t>24.2.2011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C7161-A07F-4502-8BCA-2026D96860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80C7E-F135-456A-8BD2-98F6E9610A23}" type="datetimeFigureOut">
              <a:rPr lang="cs-CZ"/>
              <a:pPr>
                <a:defRPr/>
              </a:pPr>
              <a:t>24.2.2011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361F41-7225-44C3-B096-A74C6D85A3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246ABB6-01D9-4E9F-B250-3B0D6EBB34B0}" type="datetimeFigureOut">
              <a:rPr lang="cs-CZ"/>
              <a:pPr>
                <a:defRPr/>
              </a:pPr>
              <a:t>24.2.2011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E348E30-2167-43AF-BF30-7A8D1BD3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BD125-B6A6-4A6D-AC45-A45C33C04C49}" type="datetimeFigureOut">
              <a:rPr lang="cs-CZ"/>
              <a:pPr>
                <a:defRPr/>
              </a:pPr>
              <a:t>24.2.2011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295C76-D04A-45C6-95A1-FE13995ACE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CBBD57F-0325-486F-8C89-85FA06BB91A9}" type="datetimeFigureOut">
              <a:rPr lang="cs-CZ"/>
              <a:pPr>
                <a:defRPr/>
              </a:pPr>
              <a:t>24.2.2011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DA4DC91-7B7B-4160-993F-A3FEB3EB3A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3C58EA7-0D79-4BE0-BBA8-6E533A25FD64}" type="datetimeFigureOut">
              <a:rPr lang="cs-CZ"/>
              <a:pPr>
                <a:defRPr/>
              </a:pPr>
              <a:t>24.2.2011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0E45E89-7359-483F-AE5B-F830B82366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EA36B-C9EB-41CC-B2B0-F69F0CE5DCCC}" type="datetimeFigureOut">
              <a:rPr lang="cs-CZ"/>
              <a:pPr>
                <a:defRPr/>
              </a:pPr>
              <a:t>24.2.2011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BEA4B-79B1-45FA-ADF2-89F78F9982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ACDE4-6652-4DA0-A139-3C4885D5E1EA}" type="datetimeFigureOut">
              <a:rPr lang="cs-CZ"/>
              <a:pPr>
                <a:defRPr/>
              </a:pPr>
              <a:t>24.2.2011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82FB9-930A-4F93-9900-B407136BA0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D8F88B6-D72D-4DB8-B142-0FDB2587D142}" type="datetimeFigureOut">
              <a:rPr lang="cs-CZ"/>
              <a:pPr>
                <a:defRPr/>
              </a:pPr>
              <a:t>24.2.2011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460F219-82FE-4E12-983B-AEC34A1238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27" r:id="rId4"/>
    <p:sldLayoutId id="2147483728" r:id="rId5"/>
    <p:sldLayoutId id="2147483735" r:id="rId6"/>
    <p:sldLayoutId id="2147483729" r:id="rId7"/>
    <p:sldLayoutId id="2147483736" r:id="rId8"/>
    <p:sldLayoutId id="2147483737" r:id="rId9"/>
    <p:sldLayoutId id="2147483730" r:id="rId10"/>
    <p:sldLayoutId id="214748373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ulon_Faron3_P1440701-P1440708.jpg" TargetMode="External"/><Relationship Id="rId2" Type="http://schemas.openxmlformats.org/officeDocument/2006/relationships/hyperlink" Target="http://cs.wikipedia.org/wiki/Soubor:Robespierr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JAKOBÍNSKÁ DIKTATURA, DIREKTORIUM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2268538" y="5084763"/>
            <a:ext cx="6172200" cy="431800"/>
          </a:xfrm>
        </p:spPr>
        <p:txBody>
          <a:bodyPr/>
          <a:lstStyle/>
          <a:p>
            <a:r>
              <a:rPr lang="cs-CZ" smtClean="0"/>
              <a:t>18. STOLETÍ</a:t>
            </a:r>
          </a:p>
        </p:txBody>
      </p:sp>
      <p:graphicFrame>
        <p:nvGraphicFramePr>
          <p:cNvPr id="13316" name="Object 3"/>
          <p:cNvGraphicFramePr>
            <a:graphicFrameLocks noChangeAspect="1"/>
          </p:cNvGraphicFramePr>
          <p:nvPr/>
        </p:nvGraphicFramePr>
        <p:xfrm>
          <a:off x="2484438" y="260350"/>
          <a:ext cx="5761037" cy="1881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19" name="Document" r:id="rId4" imgW="5761138" imgH="1881676" progId="Word.Document.8">
                  <p:embed/>
                </p:oleObj>
              </mc:Choice>
              <mc:Fallback>
                <p:oleObj name="Document" r:id="rId4" imgW="5761138" imgH="1881676" progId="Word.Document.8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4438" y="260350"/>
                        <a:ext cx="5761037" cy="1881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0" y="5589241"/>
            <a:ext cx="9144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 smtClean="0"/>
              <a:t>Autor: Lenka </a:t>
            </a:r>
            <a:r>
              <a:rPr lang="cs-CZ" dirty="0" err="1" smtClean="0"/>
              <a:t>Mulačová</a:t>
            </a:r>
            <a:endParaRPr lang="cs-CZ" dirty="0" smtClean="0"/>
          </a:p>
          <a:p>
            <a:r>
              <a:rPr lang="cs-CZ" dirty="0" smtClean="0"/>
              <a:t>Vytvořeno </a:t>
            </a:r>
            <a:r>
              <a:rPr lang="cs-CZ" dirty="0"/>
              <a:t>v rámci v projektu „EU peníze školám“</a:t>
            </a:r>
          </a:p>
          <a:p>
            <a:r>
              <a:rPr lang="cs-CZ" dirty="0"/>
              <a:t>OP VK oblast podpory 1.4 s názvem Zlepšení podmínek pro vzdělávání na základních školách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err="1">
                <a:latin typeface="Arial" charset="0"/>
              </a:rPr>
              <a:t>Robespierre</a:t>
            </a:r>
            <a:endParaRPr lang="cs-CZ" sz="4000" dirty="0">
              <a:latin typeface="Arial" charset="0"/>
            </a:endParaRPr>
          </a:p>
        </p:txBody>
      </p:sp>
      <p:sp>
        <p:nvSpPr>
          <p:cNvPr id="14338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4339" name="Picture 4" descr="Robespierr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575" y="1412875"/>
            <a:ext cx="2863850" cy="473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Přístav </a:t>
            </a:r>
            <a:r>
              <a:rPr lang="cs-CZ" sz="3600" dirty="0" err="1" smtClean="0"/>
              <a:t>Toulon</a:t>
            </a:r>
            <a:endParaRPr lang="cs-CZ" sz="3600" dirty="0"/>
          </a:p>
        </p:txBody>
      </p:sp>
      <p:pic>
        <p:nvPicPr>
          <p:cNvPr id="15362" name="Zástupný symbol pro obsah 3" descr="Toulon_Faron3_P1440701-P1440708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559050"/>
            <a:ext cx="7467600" cy="29559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60350"/>
            <a:ext cx="8229600" cy="63373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800" smtClean="0"/>
              <a:t>vnější (VB – obsazení přístavu Toulon) a vnitřní ohrožení Fr. (nedostatek potravin, drahota, povstání)=</a:t>
            </a:r>
            <a:r>
              <a:rPr lang="en-US" sz="2800" smtClean="0"/>
              <a:t>&gt;</a:t>
            </a:r>
            <a:r>
              <a:rPr lang="cs-CZ" sz="2800" smtClean="0"/>
              <a:t>nespokojenost=</a:t>
            </a:r>
            <a:r>
              <a:rPr lang="en-US" sz="2800" smtClean="0"/>
              <a:t>&gt;</a:t>
            </a:r>
            <a:r>
              <a:rPr lang="cs-CZ" sz="2800" b="1" smtClean="0"/>
              <a:t>moc v rukou jakobínů = Robespierre – revoluční diktatura:</a:t>
            </a:r>
          </a:p>
          <a:p>
            <a:pPr>
              <a:buFontTx/>
              <a:buChar char="-"/>
            </a:pPr>
            <a:r>
              <a:rPr lang="cs-CZ" sz="2800" smtClean="0"/>
              <a:t>1/výbor veřejného blaha – obrana země</a:t>
            </a:r>
          </a:p>
          <a:p>
            <a:pPr>
              <a:buFontTx/>
              <a:buChar char="-"/>
            </a:pPr>
            <a:r>
              <a:rPr lang="cs-CZ" sz="2800" smtClean="0"/>
              <a:t>2/komisaři – v armádě</a:t>
            </a:r>
          </a:p>
          <a:p>
            <a:pPr>
              <a:buFontTx/>
              <a:buChar char="-"/>
            </a:pPr>
            <a:r>
              <a:rPr lang="cs-CZ" sz="2800" smtClean="0"/>
              <a:t>3/výbory bdělosti</a:t>
            </a:r>
          </a:p>
          <a:p>
            <a:pPr>
              <a:buFontTx/>
              <a:buChar char="-"/>
            </a:pPr>
            <a:r>
              <a:rPr lang="cs-CZ" sz="2800" smtClean="0"/>
              <a:t>velký teror – dekrety o „podezřelých“ – popravy (i královna Antoinetta)</a:t>
            </a:r>
          </a:p>
          <a:p>
            <a:pPr>
              <a:buFontTx/>
              <a:buChar char="-"/>
            </a:pPr>
            <a:r>
              <a:rPr lang="cs-CZ" sz="2800" smtClean="0"/>
              <a:t>všeobecná mobilizace – </a:t>
            </a:r>
            <a:r>
              <a:rPr lang="cs-CZ" sz="2800" b="1" smtClean="0"/>
              <a:t>gen. Napoleon Bonaparte (NB) –</a:t>
            </a:r>
            <a:r>
              <a:rPr lang="cs-CZ" sz="2800" smtClean="0"/>
              <a:t> por. VB u Toulonu</a:t>
            </a:r>
          </a:p>
          <a:p>
            <a:pPr>
              <a:buFontTx/>
              <a:buChar char="-"/>
            </a:pPr>
            <a:endParaRPr lang="cs-CZ" sz="2800" b="1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60350"/>
            <a:ext cx="8229600" cy="6192838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800" smtClean="0"/>
              <a:t>Robespierre – diktátor=</a:t>
            </a:r>
            <a:r>
              <a:rPr lang="en-US" sz="2800" smtClean="0"/>
              <a:t>&gt;</a:t>
            </a:r>
            <a:r>
              <a:rPr lang="cs-CZ" sz="2800" smtClean="0"/>
              <a:t>nakonec zatčen a popraven (1794)</a:t>
            </a:r>
          </a:p>
          <a:p>
            <a:pPr>
              <a:buFontTx/>
              <a:buChar char="-"/>
            </a:pPr>
            <a:r>
              <a:rPr lang="cs-CZ" sz="2800" smtClean="0"/>
              <a:t>v čele nová vláda – </a:t>
            </a:r>
            <a:r>
              <a:rPr lang="cs-CZ" sz="2800" b="1" smtClean="0"/>
              <a:t>Direktorium </a:t>
            </a:r>
            <a:r>
              <a:rPr lang="cs-CZ" sz="2800" smtClean="0"/>
              <a:t>(5 členů, jmenováni Konventem) – umírnění</a:t>
            </a:r>
          </a:p>
          <a:p>
            <a:pPr>
              <a:buFontTx/>
              <a:buChar char="-"/>
            </a:pPr>
            <a:r>
              <a:rPr lang="cs-CZ" sz="2800" smtClean="0"/>
              <a:t>povstání royalistů (přívrženci krále a monarchie)=</a:t>
            </a:r>
            <a:r>
              <a:rPr lang="en-US" sz="2800" smtClean="0"/>
              <a:t>&gt;pora</a:t>
            </a:r>
            <a:r>
              <a:rPr lang="cs-CZ" sz="2800" smtClean="0"/>
              <a:t>ženo Napoleonem</a:t>
            </a:r>
          </a:p>
          <a:p>
            <a:pPr>
              <a:buFontTx/>
              <a:buChar char="-"/>
            </a:pPr>
            <a:endParaRPr lang="cs-CZ" sz="28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75613" cy="70643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/>
              <a:t>Napoleon Bonaparte</a:t>
            </a:r>
          </a:p>
        </p:txBody>
      </p:sp>
      <p:pic>
        <p:nvPicPr>
          <p:cNvPr id="18434" name="Picture 4" descr="366px-Jacques-Louis_David_0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981075"/>
            <a:ext cx="3486150" cy="569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274638"/>
            <a:ext cx="7467600" cy="561975"/>
          </a:xfrm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Prameny</a:t>
            </a:r>
          </a:p>
        </p:txBody>
      </p:sp>
      <p:sp>
        <p:nvSpPr>
          <p:cNvPr id="25603" name="Rectangle 3"/>
          <p:cNvSpPr>
            <a:spLocks noGrp="1"/>
          </p:cNvSpPr>
          <p:nvPr>
            <p:ph type="body" idx="4294967295"/>
          </p:nvPr>
        </p:nvSpPr>
        <p:spPr>
          <a:xfrm>
            <a:off x="179388" y="908050"/>
            <a:ext cx="8569325" cy="576103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Dostupné z www: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C0C0C0"/>
                  </a:outerShdw>
                </a:effectLst>
                <a:hlinkClick r:id="rId2"/>
              </a:rPr>
              <a:t>http://cs.wikipedia.org/wiki/Soubor:Robespierre.jpg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  <a:hlinkClick r:id="rId3"/>
              </a:rPr>
              <a:t>http://cs.wikipedia.org/wiki/Soubor:Toulon_Faron3_P1440701-P1440708.jpg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http://cs.wikipedia.org/wiki/Soubor:Jacques-Louis_David_017.jpg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Literatura:</a:t>
            </a:r>
          </a:p>
          <a:p>
            <a:pPr>
              <a:defRPr/>
            </a:pPr>
            <a:r>
              <a:rPr lang="cs-CZ" dirty="0" smtClean="0"/>
              <a:t>Augusta, Pavel, </a:t>
            </a:r>
            <a:r>
              <a:rPr lang="cs-CZ" dirty="0" err="1" smtClean="0"/>
              <a:t>Honzák</a:t>
            </a:r>
            <a:r>
              <a:rPr lang="cs-CZ" dirty="0" smtClean="0"/>
              <a:t>, František, Pečenka, Marek. </a:t>
            </a:r>
            <a:r>
              <a:rPr lang="cs-CZ" i="1" dirty="0" smtClean="0"/>
              <a:t>Dějiny novověku</a:t>
            </a:r>
            <a:r>
              <a:rPr lang="cs-CZ" dirty="0" smtClean="0"/>
              <a:t>. I. díl. 2. </a:t>
            </a:r>
            <a:r>
              <a:rPr lang="cs-CZ" dirty="0" err="1" smtClean="0"/>
              <a:t>vyd</a:t>
            </a:r>
            <a:r>
              <a:rPr lang="cs-CZ" dirty="0" smtClean="0"/>
              <a:t>. Úvaly : ALBRA, 2003. ISBN </a:t>
            </a:r>
            <a:r>
              <a:rPr lang="cs-CZ" dirty="0" smtClean="0"/>
              <a:t>8086490823. s</a:t>
            </a:r>
            <a:r>
              <a:rPr lang="cs-CZ" dirty="0" smtClean="0"/>
              <a:t>. </a:t>
            </a:r>
            <a:r>
              <a:rPr lang="cs-CZ" smtClean="0"/>
              <a:t>78 - 79.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</TotalTime>
  <Words>211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Document</vt:lpstr>
      <vt:lpstr>JAKOBÍNSKÁ DIKTATURA, DIREKTORIUM</vt:lpstr>
      <vt:lpstr>Robespierre</vt:lpstr>
      <vt:lpstr>Přístav Toulon</vt:lpstr>
      <vt:lpstr>Prezentace aplikace PowerPoint</vt:lpstr>
      <vt:lpstr>Prezentace aplikace PowerPoint</vt:lpstr>
      <vt:lpstr>Napoleon Bonaparte</vt:lpstr>
      <vt:lpstr>Prameny</vt:lpstr>
    </vt:vector>
  </TitlesOfParts>
  <Company>Mn. Hradiste - SELECT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JAKOBÍNSKÁ DIKTATURA, DIREKTORIUM</dc:title>
  <dc:creator>sborovna</dc:creator>
  <cp:lastModifiedBy>user</cp:lastModifiedBy>
  <cp:revision>15</cp:revision>
  <dcterms:created xsi:type="dcterms:W3CDTF">2010-11-25T07:52:54Z</dcterms:created>
  <dcterms:modified xsi:type="dcterms:W3CDTF">2011-02-24T12:58:01Z</dcterms:modified>
</cp:coreProperties>
</file>