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0" r:id="rId3"/>
    <p:sldId id="261" r:id="rId4"/>
    <p:sldId id="262" r:id="rId5"/>
    <p:sldId id="265" r:id="rId6"/>
    <p:sldId id="257" r:id="rId7"/>
    <p:sldId id="258" r:id="rId8"/>
    <p:sldId id="263" r:id="rId9"/>
    <p:sldId id="264" r:id="rId10"/>
    <p:sldId id="259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05" autoAdjust="0"/>
    <p:restoredTop sz="94660"/>
  </p:normalViewPr>
  <p:slideViewPr>
    <p:cSldViewPr>
      <p:cViewPr varScale="1">
        <p:scale>
          <a:sx n="67" d="100"/>
          <a:sy n="67" d="100"/>
        </p:scale>
        <p:origin x="-14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57524-EB68-499C-94D0-0DCBD5C59F75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2C2BE8-A162-48E7-9FF4-EF5A4339A1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57524-EB68-499C-94D0-0DCBD5C59F75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2C2BE8-A162-48E7-9FF4-EF5A4339A1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57524-EB68-499C-94D0-0DCBD5C59F75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C2BE8-A162-48E7-9FF4-EF5A4339A1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57524-EB68-499C-94D0-0DCBD5C59F75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C2BE8-A162-48E7-9FF4-EF5A4339A1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57524-EB68-499C-94D0-0DCBD5C59F75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92C2BE8-A162-48E7-9FF4-EF5A4339A1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57524-EB68-499C-94D0-0DCBD5C59F75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C2BE8-A162-48E7-9FF4-EF5A4339A1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57524-EB68-499C-94D0-0DCBD5C59F75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C2BE8-A162-48E7-9FF4-EF5A4339A1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57524-EB68-499C-94D0-0DCBD5C59F75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C2BE8-A162-48E7-9FF4-EF5A4339A1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57524-EB68-499C-94D0-0DCBD5C59F75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C2BE8-A162-48E7-9FF4-EF5A4339A1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57524-EB68-499C-94D0-0DCBD5C59F75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C2BE8-A162-48E7-9FF4-EF5A4339A1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57524-EB68-499C-94D0-0DCBD5C59F75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C2BE8-A162-48E7-9FF4-EF5A4339A1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F57524-EB68-499C-94D0-0DCBD5C59F75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2C2BE8-A162-48E7-9FF4-EF5A4339A1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w-metternich.jpg" TargetMode="External"/><Relationship Id="rId2" Type="http://schemas.openxmlformats.org/officeDocument/2006/relationships/hyperlink" Target="http://cs.wikipedia.org/wiki/Soubor:Friedrich_von_Amerling_00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Franz_Anton_von_Kolowrat-Liebsteinsky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ancesco_Hayez_047.jpg" TargetMode="External"/><Relationship Id="rId2" Type="http://schemas.openxmlformats.org/officeDocument/2006/relationships/hyperlink" Target="http://www.nm.cz/snm/matice.htm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8255" y="2924944"/>
            <a:ext cx="8458200" cy="1222375"/>
          </a:xfrm>
        </p:spPr>
        <p:txBody>
          <a:bodyPr/>
          <a:lstStyle/>
          <a:p>
            <a:r>
              <a:rPr lang="cs-CZ" dirty="0" smtClean="0"/>
              <a:t>ČESKÉ ZEMĚ V DOBĚ PŘEDBŘEZNOVÉ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185742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4282" y="6143644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Vytvořeno </a:t>
            </a:r>
            <a:r>
              <a:rPr lang="cs-CZ" sz="1600" dirty="0"/>
              <a:t>v rámci v projektu „EU peníze školám“</a:t>
            </a:r>
          </a:p>
          <a:p>
            <a:r>
              <a:rPr lang="cs-CZ" sz="1600" dirty="0"/>
              <a:t>OP VK oblast podpory 1.4 s názvem Zlepšení podmínek pro vzdělávání na základních školách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7200"/>
            <a:ext cx="57531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428860" y="5214950"/>
            <a:ext cx="655096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VY_32_INOVACE_25_ČESKÉ ZEMĚ  DOBĚ PŘEDBŘEZNOVÉ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2428860" y="4643446"/>
            <a:ext cx="26469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Autor: Lenka </a:t>
            </a:r>
            <a:r>
              <a:rPr lang="cs-CZ" sz="2000" dirty="0" err="1" smtClean="0"/>
              <a:t>Mulačová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0379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II. </a:t>
            </a:r>
            <a:r>
              <a:rPr lang="cs-CZ" smtClean="0"/>
              <a:t>(františek </a:t>
            </a:r>
            <a:r>
              <a:rPr lang="cs-CZ" dirty="0" smtClean="0"/>
              <a:t>i. Jako dědičný rakouský císař)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268760"/>
            <a:ext cx="3998834" cy="5472608"/>
          </a:xfrm>
        </p:spPr>
      </p:pic>
    </p:spTree>
    <p:extLst>
      <p:ext uri="{BB962C8B-B14F-4D97-AF65-F5344CB8AC3E}">
        <p14:creationId xmlns:p14="http://schemas.microsoft.com/office/powerpoint/2010/main" val="271129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kancléř Metternich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772816"/>
            <a:ext cx="3456383" cy="4392488"/>
          </a:xfrm>
        </p:spPr>
      </p:pic>
    </p:spTree>
    <p:extLst>
      <p:ext uri="{BB962C8B-B14F-4D97-AF65-F5344CB8AC3E}">
        <p14:creationId xmlns:p14="http://schemas.microsoft.com/office/powerpoint/2010/main" val="2645095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Fr. Antonín kolovrat - </a:t>
            </a:r>
            <a:r>
              <a:rPr lang="cs-CZ" sz="3200" dirty="0" err="1" smtClean="0"/>
              <a:t>libštejnský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340768"/>
            <a:ext cx="3888431" cy="5256584"/>
          </a:xfrm>
        </p:spPr>
      </p:pic>
    </p:spTree>
    <p:extLst>
      <p:ext uri="{BB962C8B-B14F-4D97-AF65-F5344CB8AC3E}">
        <p14:creationId xmlns:p14="http://schemas.microsoft.com/office/powerpoint/2010/main" val="389979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nakladatelství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561138"/>
            <a:ext cx="1866900" cy="17780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9100" y="5439"/>
            <a:ext cx="49149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56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3600" b="1" u="sng" dirty="0" smtClean="0"/>
              <a:t>FRANTIŠEK II. (František I. Jako dědičný rak. Císař)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54461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X osvícenství, X reformám</a:t>
            </a:r>
          </a:p>
          <a:p>
            <a:r>
              <a:rPr lang="cs-CZ" dirty="0" smtClean="0"/>
              <a:t>Vláda v duchu policejního absolutismu, opora o policii, </a:t>
            </a:r>
            <a:r>
              <a:rPr lang="cs-CZ" dirty="0" err="1" smtClean="0"/>
              <a:t>byrokratic</a:t>
            </a:r>
            <a:r>
              <a:rPr lang="cs-CZ" dirty="0" smtClean="0"/>
              <a:t>. aparát (úředníci), cenzura</a:t>
            </a:r>
          </a:p>
          <a:p>
            <a:r>
              <a:rPr lang="cs-CZ" dirty="0" smtClean="0"/>
              <a:t>1811 – státní bankrot (napoleon. </a:t>
            </a:r>
            <a:r>
              <a:rPr lang="cs-CZ" dirty="0"/>
              <a:t>v</a:t>
            </a:r>
            <a:r>
              <a:rPr lang="cs-CZ" dirty="0" smtClean="0"/>
              <a:t>álky, výdaje na armádu)</a:t>
            </a:r>
          </a:p>
          <a:p>
            <a:r>
              <a:rPr lang="cs-CZ" dirty="0" err="1" smtClean="0"/>
              <a:t>Zahranič</a:t>
            </a:r>
            <a:r>
              <a:rPr lang="cs-CZ" dirty="0" smtClean="0"/>
              <a:t>. politika – kancléř Metternich – Rak. mezi vít. velmocemi na Vídeň. kongresu, postupné zotavovaní </a:t>
            </a:r>
            <a:r>
              <a:rPr lang="cs-CZ" dirty="0" err="1" smtClean="0"/>
              <a:t>hosp</a:t>
            </a:r>
            <a:r>
              <a:rPr lang="cs-CZ" dirty="0" smtClean="0"/>
              <a:t>., Čes. země zasaženy </a:t>
            </a:r>
            <a:r>
              <a:rPr lang="cs-CZ" dirty="0" err="1" smtClean="0"/>
              <a:t>prům</a:t>
            </a:r>
            <a:r>
              <a:rPr lang="cs-CZ" dirty="0" smtClean="0"/>
              <a:t>. revolucí</a:t>
            </a:r>
          </a:p>
          <a:p>
            <a:r>
              <a:rPr lang="cs-CZ" dirty="0" smtClean="0"/>
              <a:t>Vídeňská vláda – podpora kultur. </a:t>
            </a:r>
            <a:r>
              <a:rPr lang="cs-CZ" dirty="0"/>
              <a:t>a</a:t>
            </a:r>
            <a:r>
              <a:rPr lang="cs-CZ" dirty="0" smtClean="0"/>
              <a:t> jazyk. </a:t>
            </a:r>
            <a:r>
              <a:rPr lang="cs-CZ" dirty="0" err="1"/>
              <a:t>p</a:t>
            </a:r>
            <a:r>
              <a:rPr lang="cs-CZ" dirty="0" err="1" smtClean="0"/>
              <a:t>ož</a:t>
            </a:r>
            <a:r>
              <a:rPr lang="cs-CZ" dirty="0" smtClean="0"/>
              <a:t>. Čes. zemí =</a:t>
            </a:r>
            <a:r>
              <a:rPr lang="en-US" dirty="0" smtClean="0"/>
              <a:t>&gt; </a:t>
            </a:r>
            <a:r>
              <a:rPr lang="cs-CZ" dirty="0" smtClean="0"/>
              <a:t>vznik Vlasteneckého muzea, Matice české,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4765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Jednota pro povzbuzení průmyslu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439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Ferdinand V. (</a:t>
            </a:r>
            <a:r>
              <a:rPr lang="cs-CZ" dirty="0" err="1" smtClean="0"/>
              <a:t>Ferd</a:t>
            </a:r>
            <a:r>
              <a:rPr lang="cs-CZ" dirty="0" smtClean="0"/>
              <a:t>. I. Jako rakouský císař)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1909" y="1554163"/>
            <a:ext cx="3392582" cy="4525962"/>
          </a:xfrm>
        </p:spPr>
      </p:pic>
    </p:spTree>
    <p:extLst>
      <p:ext uri="{BB962C8B-B14F-4D97-AF65-F5344CB8AC3E}">
        <p14:creationId xmlns:p14="http://schemas.microsoft.com/office/powerpoint/2010/main" val="1381474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Křivice (rachitida)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72816"/>
            <a:ext cx="7128791" cy="3960440"/>
          </a:xfrm>
        </p:spPr>
      </p:pic>
    </p:spTree>
    <p:extLst>
      <p:ext uri="{BB962C8B-B14F-4D97-AF65-F5344CB8AC3E}">
        <p14:creationId xmlns:p14="http://schemas.microsoft.com/office/powerpoint/2010/main" val="785823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FERDINAND V. (Dobrotivý)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472608"/>
          </a:xfrm>
        </p:spPr>
        <p:txBody>
          <a:bodyPr/>
          <a:lstStyle/>
          <a:p>
            <a:r>
              <a:rPr lang="cs-CZ" dirty="0" smtClean="0"/>
              <a:t>Nebyl duševně zdráv</a:t>
            </a:r>
          </a:p>
          <a:p>
            <a:r>
              <a:rPr lang="cs-CZ" dirty="0" smtClean="0"/>
              <a:t>Vláda poručnické rady </a:t>
            </a:r>
          </a:p>
          <a:p>
            <a:r>
              <a:rPr lang="cs-CZ" dirty="0" smtClean="0"/>
              <a:t>Ostrý </a:t>
            </a:r>
            <a:r>
              <a:rPr lang="cs-CZ" dirty="0" err="1" smtClean="0"/>
              <a:t>policej</a:t>
            </a:r>
            <a:r>
              <a:rPr lang="cs-CZ" dirty="0" smtClean="0"/>
              <a:t>. dozor, cenzura</a:t>
            </a:r>
          </a:p>
          <a:p>
            <a:r>
              <a:rPr lang="cs-CZ" dirty="0" smtClean="0"/>
              <a:t>České země – pokroky v </a:t>
            </a:r>
            <a:r>
              <a:rPr lang="cs-CZ" dirty="0" err="1" smtClean="0"/>
              <a:t>prům</a:t>
            </a:r>
            <a:r>
              <a:rPr lang="cs-CZ" dirty="0" smtClean="0"/>
              <a:t>., snaha šířit svobodomyslné názory (tajné spolky)</a:t>
            </a:r>
          </a:p>
          <a:p>
            <a:r>
              <a:rPr lang="cs-CZ" dirty="0" smtClean="0"/>
              <a:t>Konkurence v podnikání =</a:t>
            </a:r>
            <a:r>
              <a:rPr lang="en-US" dirty="0" smtClean="0"/>
              <a:t>&gt;</a:t>
            </a:r>
            <a:r>
              <a:rPr lang="cs-CZ" dirty="0" smtClean="0"/>
              <a:t> první střety mezi čes. a něm. zájmy</a:t>
            </a:r>
          </a:p>
          <a:p>
            <a:r>
              <a:rPr lang="cs-CZ" dirty="0" smtClean="0"/>
              <a:t>Napětí v celé spol.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287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0275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Prameny</a:t>
            </a:r>
            <a:br>
              <a:rPr lang="cs-CZ" dirty="0" smtClean="0"/>
            </a:br>
            <a:r>
              <a:rPr lang="cs-CZ" dirty="0" smtClean="0"/>
              <a:t>Dostupné z www: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cs.wikipedia.org/wiki/Soubor:Friedrich_von_Amerling_003.jpg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cs.wikipedia.org/wiki/Soubor:Hw-metternich.jpg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cs.wikipedia.org/wiki/Soubor:Franz_Anton_von_Kolowrat-Liebsteinsky.jpg</a:t>
            </a:r>
            <a:endParaRPr lang="cs-CZ" dirty="0" smtClean="0"/>
          </a:p>
          <a:p>
            <a:r>
              <a:rPr lang="cs-CZ"/>
              <a:t>http://cs.wikipedia.org/wiki/Soubor:Jan_Vil%C3%ADmek_-_Franti%C5%A1ek_Palack%C3%BD.jpg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32827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672"/>
            <a:ext cx="8686800" cy="5603453"/>
          </a:xfrm>
        </p:spPr>
        <p:txBody>
          <a:bodyPr/>
          <a:lstStyle/>
          <a:p>
            <a:r>
              <a:rPr lang="cs-CZ" dirty="0">
                <a:hlinkClick r:id="rId2"/>
              </a:rPr>
              <a:t>http://www.nm.cz/snm/matice.htm</a:t>
            </a:r>
            <a:endParaRPr lang="cs-CZ" dirty="0"/>
          </a:p>
          <a:p>
            <a:r>
              <a:rPr lang="cs-CZ" dirty="0">
                <a:hlinkClick r:id="rId3"/>
              </a:rPr>
              <a:t>http://cs.wikipedia.org/wiki/Soubor:Francesco_Hayez_047.jpg</a:t>
            </a:r>
            <a:endParaRPr lang="cs-CZ" dirty="0"/>
          </a:p>
          <a:p>
            <a:r>
              <a:rPr lang="cs-CZ" dirty="0"/>
              <a:t>http://cs.wikipedia.org/wiki/Soubor:Rickets_USNLM.gif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40274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Augusta, Pavel, Honzák, František, Pečenka, Marek. </a:t>
            </a:r>
            <a:r>
              <a:rPr lang="cs-CZ" i="1" dirty="0"/>
              <a:t>Dějiny novověku</a:t>
            </a:r>
            <a:r>
              <a:rPr lang="cs-CZ" dirty="0"/>
              <a:t>. </a:t>
            </a:r>
            <a:r>
              <a:rPr lang="cs-CZ" dirty="0" smtClean="0"/>
              <a:t>II. </a:t>
            </a:r>
            <a:r>
              <a:rPr lang="cs-CZ" dirty="0"/>
              <a:t>díl. 2. vyd. Úvaly : ALBRA, </a:t>
            </a:r>
            <a:r>
              <a:rPr lang="cs-CZ" dirty="0" smtClean="0"/>
              <a:t>2002. </a:t>
            </a:r>
            <a:r>
              <a:rPr lang="cs-CZ" dirty="0"/>
              <a:t>ISBN </a:t>
            </a:r>
            <a:r>
              <a:rPr lang="cs-CZ" dirty="0" smtClean="0"/>
              <a:t>8086490181. </a:t>
            </a:r>
            <a:r>
              <a:rPr lang="cs-CZ" dirty="0"/>
              <a:t>s. </a:t>
            </a:r>
            <a:r>
              <a:rPr lang="cs-CZ" smtClean="0"/>
              <a:t>4 - 5.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1393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133</TotalTime>
  <Words>294</Words>
  <Application>Microsoft Office PowerPoint</Application>
  <PresentationFormat>Předvádění na obrazovce (4:3)</PresentationFormat>
  <Paragraphs>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ČESKÉ ZEMĚ V DOBĚ PŘEDBŘEZNOVÉ</vt:lpstr>
      <vt:lpstr>František II. (františek i. Jako dědičný rakouský císař)</vt:lpstr>
      <vt:lpstr>kancléř Metternich</vt:lpstr>
      <vt:lpstr>Fr. Antonín kolovrat - libštejnský</vt:lpstr>
      <vt:lpstr>nakladatelství</vt:lpstr>
      <vt:lpstr>FRANTIŠEK II. (František I. Jako dědičný rak. Císař)</vt:lpstr>
      <vt:lpstr>Prezentace aplikace PowerPoint</vt:lpstr>
      <vt:lpstr>Ferdinand V. (Ferd. I. Jako rakouský císař)</vt:lpstr>
      <vt:lpstr>Křivice (rachitida)</vt:lpstr>
      <vt:lpstr>FERDINAND V. (Dobrotivý)</vt:lpstr>
      <vt:lpstr>Prameny Dostupné z www:</vt:lpstr>
      <vt:lpstr>Prezentace aplikace PowerPoint</vt:lpstr>
      <vt:lpstr>Literatura: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ROMANTISMUS</dc:title>
  <dc:creator>user</dc:creator>
  <cp:lastModifiedBy>user</cp:lastModifiedBy>
  <cp:revision>27</cp:revision>
  <dcterms:created xsi:type="dcterms:W3CDTF">2011-01-26T07:20:01Z</dcterms:created>
  <dcterms:modified xsi:type="dcterms:W3CDTF">2011-06-24T08:20:51Z</dcterms:modified>
</cp:coreProperties>
</file>