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1" r:id="rId4"/>
    <p:sldId id="257" r:id="rId5"/>
    <p:sldId id="258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B781A57-B3C6-4FBD-9022-F3520A7022D9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5DDF900-5FA7-4EF1-ADB9-152F3E79F5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781A57-B3C6-4FBD-9022-F3520A7022D9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DDF900-5FA7-4EF1-ADB9-152F3E79F5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B781A57-B3C6-4FBD-9022-F3520A7022D9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85DDF900-5FA7-4EF1-ADB9-152F3E79F5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781A57-B3C6-4FBD-9022-F3520A7022D9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DDF900-5FA7-4EF1-ADB9-152F3E79F5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781A57-B3C6-4FBD-9022-F3520A7022D9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DDF900-5FA7-4EF1-ADB9-152F3E79F5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781A57-B3C6-4FBD-9022-F3520A7022D9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DDF900-5FA7-4EF1-ADB9-152F3E79F5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B781A57-B3C6-4FBD-9022-F3520A7022D9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DDF900-5FA7-4EF1-ADB9-152F3E79F5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781A57-B3C6-4FBD-9022-F3520A7022D9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DDF900-5FA7-4EF1-ADB9-152F3E79F5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781A57-B3C6-4FBD-9022-F3520A7022D9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DDF900-5FA7-4EF1-ADB9-152F3E79F5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781A57-B3C6-4FBD-9022-F3520A7022D9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DDF900-5FA7-4EF1-ADB9-152F3E79F5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B781A57-B3C6-4FBD-9022-F3520A7022D9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5DDF900-5FA7-4EF1-ADB9-152F3E79F5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B781A57-B3C6-4FBD-9022-F3520A7022D9}" type="datetimeFigureOut">
              <a:rPr lang="cs-CZ" smtClean="0"/>
              <a:pPr/>
              <a:t>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5DDF900-5FA7-4EF1-ADB9-152F3E79F56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Alexander_von_Bach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Čechy za </a:t>
            </a:r>
            <a:r>
              <a:rPr lang="cs-CZ" dirty="0" err="1" smtClean="0"/>
              <a:t>Bachova</a:t>
            </a:r>
            <a:r>
              <a:rPr lang="cs-CZ" dirty="0" smtClean="0"/>
              <a:t> absolutismu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928926" y="3539864"/>
            <a:ext cx="6072230" cy="1101248"/>
          </a:xfrm>
        </p:spPr>
        <p:txBody>
          <a:bodyPr/>
          <a:lstStyle/>
          <a:p>
            <a:r>
              <a:rPr lang="cs-CZ" dirty="0" smtClean="0"/>
              <a:t>Alexandr </a:t>
            </a:r>
            <a:r>
              <a:rPr lang="cs-CZ" dirty="0" err="1" smtClean="0"/>
              <a:t>Bach</a:t>
            </a:r>
            <a:r>
              <a:rPr lang="cs-CZ" dirty="0" smtClean="0"/>
              <a:t> – ministr vnitra - 1851 - 1859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79512" y="6143644"/>
            <a:ext cx="89644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/>
              <a:t>Vytvořeno </a:t>
            </a:r>
            <a:r>
              <a:rPr lang="cs-CZ" sz="1600" dirty="0"/>
              <a:t>v rámci v projektu „EU peníze školám“</a:t>
            </a:r>
          </a:p>
          <a:p>
            <a:r>
              <a:rPr lang="cs-CZ" sz="1600" dirty="0"/>
              <a:t>OP VK oblast podpory 1.4 s názvem Zlepšení podmínek pro vzdělávání na základních školách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5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9808"/>
            <a:ext cx="57531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2714612" y="4143380"/>
            <a:ext cx="642938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Autor: Lenka </a:t>
            </a:r>
            <a:r>
              <a:rPr lang="cs-CZ" sz="2000" dirty="0" err="1" smtClean="0"/>
              <a:t>Mulačová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smtClean="0"/>
              <a:t>VY_32_INOVACE_29_ČECHY </a:t>
            </a:r>
            <a:r>
              <a:rPr lang="cs-CZ" sz="2000" dirty="0" smtClean="0"/>
              <a:t>ZA BACHOVA ABSOLUTISMU</a:t>
            </a:r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ALEXANDR BACH</a:t>
            </a:r>
            <a:endParaRPr lang="cs-CZ" sz="2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23728" y="1124744"/>
            <a:ext cx="4273252" cy="5544616"/>
          </a:xfrm>
        </p:spPr>
      </p:pic>
    </p:spTree>
    <p:extLst>
      <p:ext uri="{BB962C8B-B14F-4D97-AF65-F5344CB8AC3E}">
        <p14:creationId xmlns:p14="http://schemas.microsoft.com/office/powerpoint/2010/main" xmlns="" val="2924929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František </a:t>
            </a:r>
            <a:r>
              <a:rPr lang="cs-CZ" sz="2800" dirty="0" err="1" smtClean="0"/>
              <a:t>josef</a:t>
            </a:r>
            <a:r>
              <a:rPr lang="cs-CZ" sz="2800" dirty="0" smtClean="0"/>
              <a:t> i.</a:t>
            </a:r>
            <a:endParaRPr lang="cs-CZ" sz="2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9792" y="1412776"/>
            <a:ext cx="2784613" cy="4846638"/>
          </a:xfrm>
        </p:spPr>
      </p:pic>
    </p:spTree>
    <p:extLst>
      <p:ext uri="{BB962C8B-B14F-4D97-AF65-F5344CB8AC3E}">
        <p14:creationId xmlns:p14="http://schemas.microsoft.com/office/powerpoint/2010/main" xmlns="" val="1536700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88640"/>
            <a:ext cx="7929618" cy="645507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Pracovní list: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Revoluce </a:t>
            </a:r>
            <a:r>
              <a:rPr lang="cs-CZ" dirty="0"/>
              <a:t>1848-1849 byla </a:t>
            </a:r>
            <a:r>
              <a:rPr lang="cs-CZ" dirty="0" smtClean="0">
                <a:solidFill>
                  <a:schemeClr val="accent1"/>
                </a:solidFill>
              </a:rPr>
              <a:t>PORAŽENA</a:t>
            </a:r>
            <a:r>
              <a:rPr lang="cs-CZ" dirty="0" smtClean="0"/>
              <a:t>, </a:t>
            </a:r>
            <a:r>
              <a:rPr lang="cs-CZ" dirty="0"/>
              <a:t>císař </a:t>
            </a:r>
            <a:r>
              <a:rPr lang="cs-CZ" dirty="0" smtClean="0">
                <a:solidFill>
                  <a:schemeClr val="accent1"/>
                </a:solidFill>
              </a:rPr>
              <a:t>FRANTIŠEK JOSEF I.</a:t>
            </a:r>
            <a:r>
              <a:rPr lang="cs-CZ" dirty="0" smtClean="0"/>
              <a:t>= </a:t>
            </a:r>
            <a:r>
              <a:rPr lang="cs-CZ" dirty="0"/>
              <a:t>vládl </a:t>
            </a:r>
            <a:r>
              <a:rPr lang="cs-CZ" dirty="0" smtClean="0">
                <a:solidFill>
                  <a:schemeClr val="accent1"/>
                </a:solidFill>
              </a:rPr>
              <a:t>ABSOLUTISTICKY</a:t>
            </a:r>
            <a:endParaRPr lang="cs-CZ" dirty="0"/>
          </a:p>
          <a:p>
            <a:pPr lvl="0"/>
            <a:r>
              <a:rPr lang="cs-CZ" dirty="0"/>
              <a:t>Významné výsledky revoluce – konec </a:t>
            </a:r>
            <a:r>
              <a:rPr lang="cs-CZ" dirty="0" smtClean="0">
                <a:solidFill>
                  <a:schemeClr val="accent1"/>
                </a:solidFill>
              </a:rPr>
              <a:t>FEUDALISMU</a:t>
            </a:r>
            <a:r>
              <a:rPr lang="cs-CZ" dirty="0" smtClean="0"/>
              <a:t>, </a:t>
            </a:r>
            <a:r>
              <a:rPr lang="cs-CZ" dirty="0"/>
              <a:t>zrušení </a:t>
            </a:r>
            <a:r>
              <a:rPr lang="cs-CZ" dirty="0" smtClean="0">
                <a:solidFill>
                  <a:schemeClr val="accent1"/>
                </a:solidFill>
              </a:rPr>
              <a:t>ROBOTY </a:t>
            </a:r>
            <a:r>
              <a:rPr lang="cs-CZ" dirty="0" smtClean="0"/>
              <a:t>a </a:t>
            </a:r>
            <a:r>
              <a:rPr lang="cs-CZ" dirty="0" smtClean="0">
                <a:solidFill>
                  <a:schemeClr val="accent1"/>
                </a:solidFill>
              </a:rPr>
              <a:t>PODDANSTVÍ</a:t>
            </a:r>
            <a:r>
              <a:rPr lang="cs-CZ" dirty="0" smtClean="0"/>
              <a:t>, rozvoj </a:t>
            </a:r>
            <a:r>
              <a:rPr lang="cs-CZ" dirty="0" smtClean="0">
                <a:solidFill>
                  <a:schemeClr val="accent1"/>
                </a:solidFill>
              </a:rPr>
              <a:t>PRŮMYSLU</a:t>
            </a:r>
            <a:r>
              <a:rPr lang="cs-CZ" dirty="0" smtClean="0"/>
              <a:t> </a:t>
            </a:r>
            <a:r>
              <a:rPr lang="cs-CZ" dirty="0"/>
              <a:t>a </a:t>
            </a:r>
            <a:r>
              <a:rPr lang="cs-CZ" dirty="0" smtClean="0">
                <a:solidFill>
                  <a:schemeClr val="accent1"/>
                </a:solidFill>
              </a:rPr>
              <a:t>OBCHODU</a:t>
            </a:r>
            <a:endParaRPr lang="cs-CZ" dirty="0"/>
          </a:p>
          <a:p>
            <a:pPr lvl="0"/>
            <a:r>
              <a:rPr lang="cs-CZ" dirty="0"/>
              <a:t>Pronásledování </a:t>
            </a:r>
            <a:r>
              <a:rPr lang="cs-CZ" dirty="0" smtClean="0">
                <a:solidFill>
                  <a:schemeClr val="accent1"/>
                </a:solidFill>
              </a:rPr>
              <a:t>LIBERÁLNÍ</a:t>
            </a:r>
            <a:r>
              <a:rPr lang="cs-CZ" dirty="0" smtClean="0"/>
              <a:t> </a:t>
            </a:r>
            <a:r>
              <a:rPr lang="cs-CZ" dirty="0"/>
              <a:t>opozice, </a:t>
            </a:r>
            <a:r>
              <a:rPr lang="cs-CZ" dirty="0" err="1"/>
              <a:t>čes</a:t>
            </a:r>
            <a:r>
              <a:rPr lang="cs-CZ" dirty="0"/>
              <a:t>. </a:t>
            </a:r>
            <a:r>
              <a:rPr lang="cs-CZ" dirty="0" smtClean="0"/>
              <a:t>vlastenců</a:t>
            </a:r>
            <a:endParaRPr lang="cs-CZ" dirty="0"/>
          </a:p>
          <a:p>
            <a:r>
              <a:rPr lang="cs-CZ" b="1" dirty="0"/>
              <a:t>1851 -1859 = ministr vnitra</a:t>
            </a:r>
            <a:r>
              <a:rPr lang="cs-CZ" dirty="0"/>
              <a:t>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chemeClr val="accent1"/>
                </a:solidFill>
              </a:rPr>
              <a:t>ALEXANDR BACH</a:t>
            </a:r>
            <a:r>
              <a:rPr lang="cs-CZ" dirty="0" smtClean="0"/>
              <a:t> </a:t>
            </a:r>
            <a:r>
              <a:rPr lang="cs-CZ" dirty="0"/>
              <a:t>=&gt; </a:t>
            </a:r>
            <a:r>
              <a:rPr lang="cs-CZ" dirty="0" smtClean="0">
                <a:solidFill>
                  <a:schemeClr val="accent1"/>
                </a:solidFill>
              </a:rPr>
              <a:t>BACHŮV</a:t>
            </a:r>
            <a:r>
              <a:rPr lang="cs-CZ" dirty="0" smtClean="0"/>
              <a:t> </a:t>
            </a:r>
            <a:r>
              <a:rPr lang="cs-CZ" dirty="0"/>
              <a:t>absolutismus -</a:t>
            </a:r>
          </a:p>
          <a:p>
            <a:pPr lvl="0"/>
            <a:r>
              <a:rPr lang="cs-CZ" dirty="0"/>
              <a:t>postupné zavedení absolutismu:</a:t>
            </a:r>
          </a:p>
          <a:p>
            <a:r>
              <a:rPr lang="cs-CZ" dirty="0"/>
              <a:t>1/ ustavení místní </a:t>
            </a:r>
            <a:r>
              <a:rPr lang="cs-CZ" dirty="0" smtClean="0">
                <a:solidFill>
                  <a:schemeClr val="accent1"/>
                </a:solidFill>
              </a:rPr>
              <a:t>SAMOSPRÁVY</a:t>
            </a:r>
            <a:r>
              <a:rPr lang="cs-CZ" dirty="0" smtClean="0"/>
              <a:t>, </a:t>
            </a:r>
            <a:r>
              <a:rPr lang="cs-CZ" dirty="0"/>
              <a:t>zřízeny </a:t>
            </a:r>
            <a:r>
              <a:rPr lang="cs-CZ" dirty="0" smtClean="0">
                <a:solidFill>
                  <a:schemeClr val="accent1"/>
                </a:solidFill>
              </a:rPr>
              <a:t>OKRESY</a:t>
            </a:r>
            <a:r>
              <a:rPr lang="cs-CZ" dirty="0" smtClean="0"/>
              <a:t> </a:t>
            </a:r>
            <a:r>
              <a:rPr lang="cs-CZ" dirty="0"/>
              <a:t>a </a:t>
            </a:r>
            <a:r>
              <a:rPr lang="cs-CZ" dirty="0" smtClean="0">
                <a:solidFill>
                  <a:schemeClr val="accent1"/>
                </a:solidFill>
              </a:rPr>
              <a:t>KRAJE</a:t>
            </a:r>
            <a:endParaRPr lang="cs-CZ" dirty="0"/>
          </a:p>
          <a:p>
            <a:r>
              <a:rPr lang="cs-CZ" dirty="0"/>
              <a:t>2/ posílení </a:t>
            </a:r>
            <a:r>
              <a:rPr lang="cs-CZ" dirty="0" smtClean="0">
                <a:solidFill>
                  <a:schemeClr val="accent1"/>
                </a:solidFill>
              </a:rPr>
              <a:t>POLICEJNÍHO REŽIMU</a:t>
            </a:r>
            <a:endParaRPr lang="cs-CZ" dirty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42852"/>
            <a:ext cx="8143932" cy="671514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3/ zavedení přísné </a:t>
            </a:r>
            <a:r>
              <a:rPr lang="cs-CZ" dirty="0" smtClean="0">
                <a:solidFill>
                  <a:schemeClr val="accent1"/>
                </a:solidFill>
              </a:rPr>
              <a:t>CENZURY</a:t>
            </a:r>
            <a:endParaRPr lang="cs-CZ" dirty="0" smtClean="0"/>
          </a:p>
          <a:p>
            <a:r>
              <a:rPr lang="cs-CZ" dirty="0" smtClean="0"/>
              <a:t>4/ velké pravomoci nad školstvím – </a:t>
            </a:r>
            <a:r>
              <a:rPr lang="cs-CZ" dirty="0" smtClean="0">
                <a:solidFill>
                  <a:schemeClr val="accent1"/>
                </a:solidFill>
              </a:rPr>
              <a:t>KATOLICKÁ CÍRKEV</a:t>
            </a:r>
            <a:endParaRPr lang="cs-CZ" dirty="0" smtClean="0"/>
          </a:p>
          <a:p>
            <a:pPr lvl="0"/>
            <a:endParaRPr lang="cs-CZ" dirty="0"/>
          </a:p>
          <a:p>
            <a:pPr lvl="0"/>
            <a:r>
              <a:rPr lang="cs-CZ" dirty="0" err="1" smtClean="0"/>
              <a:t>znovunastolený</a:t>
            </a:r>
            <a:r>
              <a:rPr lang="cs-CZ" dirty="0" smtClean="0"/>
              <a:t> absolutismus X </a:t>
            </a:r>
            <a:r>
              <a:rPr lang="cs-CZ" dirty="0" smtClean="0">
                <a:solidFill>
                  <a:schemeClr val="accent1"/>
                </a:solidFill>
              </a:rPr>
              <a:t>DEMOKRATICKÝM</a:t>
            </a:r>
            <a:r>
              <a:rPr lang="cs-CZ" dirty="0" smtClean="0"/>
              <a:t> </a:t>
            </a:r>
            <a:r>
              <a:rPr lang="cs-CZ" dirty="0" smtClean="0"/>
              <a:t>požadavkům =&gt; </a:t>
            </a:r>
            <a:r>
              <a:rPr lang="cs-CZ" dirty="0" err="1" smtClean="0"/>
              <a:t>policej</a:t>
            </a:r>
            <a:r>
              <a:rPr lang="cs-CZ" dirty="0" smtClean="0"/>
              <a:t>. vyšetřování vlastenců, odchod některých do </a:t>
            </a:r>
            <a:r>
              <a:rPr lang="cs-CZ" dirty="0" smtClean="0">
                <a:solidFill>
                  <a:schemeClr val="accent1"/>
                </a:solidFill>
              </a:rPr>
              <a:t>CIZINY</a:t>
            </a:r>
            <a:endParaRPr lang="cs-CZ" dirty="0" smtClean="0"/>
          </a:p>
          <a:p>
            <a:pPr lvl="0"/>
            <a:r>
              <a:rPr lang="cs-CZ" dirty="0" smtClean="0"/>
              <a:t>rozkol mezi </a:t>
            </a:r>
            <a:r>
              <a:rPr lang="cs-CZ" dirty="0" smtClean="0">
                <a:solidFill>
                  <a:schemeClr val="accent1"/>
                </a:solidFill>
              </a:rPr>
              <a:t>ČECHY</a:t>
            </a:r>
            <a:r>
              <a:rPr lang="cs-CZ" dirty="0" smtClean="0"/>
              <a:t> a </a:t>
            </a:r>
            <a:r>
              <a:rPr lang="cs-CZ" dirty="0" smtClean="0">
                <a:solidFill>
                  <a:schemeClr val="accent1"/>
                </a:solidFill>
              </a:rPr>
              <a:t>ČESKÝMI NĚMCI</a:t>
            </a:r>
            <a:endParaRPr lang="cs-CZ" dirty="0" smtClean="0"/>
          </a:p>
          <a:p>
            <a:pPr lvl="0"/>
            <a:r>
              <a:rPr lang="cs-CZ" dirty="0" smtClean="0">
                <a:solidFill>
                  <a:schemeClr val="accent1"/>
                </a:solidFill>
              </a:rPr>
              <a:t>PROTIŽIDOVSKÉ</a:t>
            </a:r>
            <a:r>
              <a:rPr lang="cs-CZ" dirty="0" smtClean="0"/>
              <a:t> nálady, spousta Židů </a:t>
            </a:r>
            <a:r>
              <a:rPr lang="cs-CZ" dirty="0" smtClean="0"/>
              <a:t>vyloučena </a:t>
            </a:r>
            <a:r>
              <a:rPr lang="cs-CZ" dirty="0" smtClean="0"/>
              <a:t>z </a:t>
            </a:r>
            <a:r>
              <a:rPr lang="cs-CZ" dirty="0" smtClean="0">
                <a:solidFill>
                  <a:schemeClr val="accent1"/>
                </a:solidFill>
              </a:rPr>
              <a:t>ČESKÉHO SPOLEČENSTVÍ</a:t>
            </a:r>
            <a:endParaRPr lang="cs-CZ" dirty="0" smtClean="0"/>
          </a:p>
          <a:p>
            <a:pPr lvl="0"/>
            <a:r>
              <a:rPr lang="cs-CZ" dirty="0" smtClean="0"/>
              <a:t>Rozvoj </a:t>
            </a:r>
            <a:r>
              <a:rPr lang="cs-CZ" dirty="0" smtClean="0">
                <a:solidFill>
                  <a:schemeClr val="accent1"/>
                </a:solidFill>
              </a:rPr>
              <a:t>PRŮMYSLU,OBCHODU, DOPRAVY…</a:t>
            </a:r>
            <a:r>
              <a:rPr lang="cs-CZ" dirty="0" smtClean="0"/>
              <a:t>  =&gt; posílení </a:t>
            </a:r>
            <a:r>
              <a:rPr lang="cs-CZ" dirty="0" err="1" smtClean="0">
                <a:solidFill>
                  <a:schemeClr val="accent1"/>
                </a:solidFill>
              </a:rPr>
              <a:t>POSÍLENÍ</a:t>
            </a:r>
            <a:r>
              <a:rPr lang="cs-CZ" dirty="0" smtClean="0">
                <a:solidFill>
                  <a:schemeClr val="accent1"/>
                </a:solidFill>
              </a:rPr>
              <a:t> STŘEDNÍCH VRSTEV ČES. NÁRODA </a:t>
            </a:r>
            <a:r>
              <a:rPr lang="cs-CZ" dirty="0" smtClean="0"/>
              <a:t>(obchodníci, sedláci, lékaři, právníci, učitelé, novináři…)</a:t>
            </a:r>
          </a:p>
          <a:p>
            <a:pPr lvl="0"/>
            <a:r>
              <a:rPr lang="cs-CZ" dirty="0" smtClean="0"/>
              <a:t>1859 – </a:t>
            </a:r>
            <a:r>
              <a:rPr lang="cs-CZ" dirty="0" smtClean="0"/>
              <a:t>por. </a:t>
            </a:r>
            <a:r>
              <a:rPr lang="cs-CZ" dirty="0" smtClean="0">
                <a:solidFill>
                  <a:schemeClr val="accent1"/>
                </a:solidFill>
              </a:rPr>
              <a:t>RAKOUSKA</a:t>
            </a:r>
            <a:r>
              <a:rPr lang="cs-CZ" dirty="0" smtClean="0"/>
              <a:t> </a:t>
            </a:r>
            <a:r>
              <a:rPr lang="cs-CZ" dirty="0" smtClean="0"/>
              <a:t>v Itálii, </a:t>
            </a:r>
            <a:r>
              <a:rPr lang="cs-CZ" dirty="0" err="1" smtClean="0"/>
              <a:t>Bach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1"/>
                </a:solidFill>
              </a:rPr>
              <a:t>ODVOLÁN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Prameny</a:t>
            </a:r>
            <a:br>
              <a:rPr lang="cs-CZ" dirty="0" smtClean="0"/>
            </a:br>
            <a:r>
              <a:rPr lang="cs-CZ" dirty="0" smtClean="0"/>
              <a:t>Dostupné z www: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cs.wikipedia.org/wiki/Soubor:Alexander_von_Bach.jpg</a:t>
            </a:r>
            <a:endParaRPr lang="cs-CZ" dirty="0" smtClean="0"/>
          </a:p>
          <a:p>
            <a:r>
              <a:rPr lang="cs-CZ"/>
              <a:t>http://cs.wikipedia.org/wiki/Soubor:Kaiser_franz.jpg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1236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Augusta, Pavel, Honzák, František, Pečenka, Marek. </a:t>
            </a:r>
            <a:r>
              <a:rPr lang="cs-CZ" i="1" dirty="0"/>
              <a:t>Dějiny novověku</a:t>
            </a:r>
            <a:r>
              <a:rPr lang="cs-CZ" dirty="0"/>
              <a:t>. II. díl. 2. vyd. Úvaly : ALBRA, 2002. ISBN 8086490181. s. </a:t>
            </a:r>
            <a:r>
              <a:rPr lang="cs-CZ" smtClean="0"/>
              <a:t>14 - 15.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818474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28</TotalTime>
  <Words>244</Words>
  <Application>Microsoft Office PowerPoint</Application>
  <PresentationFormat>Předvádění na obrazovce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Bohatý</vt:lpstr>
      <vt:lpstr>Čechy za Bachova absolutismu</vt:lpstr>
      <vt:lpstr>ALEXANDR BACH</vt:lpstr>
      <vt:lpstr>František josef i.</vt:lpstr>
      <vt:lpstr>Snímek 4</vt:lpstr>
      <vt:lpstr>Snímek 5</vt:lpstr>
      <vt:lpstr>Prameny Dostupné z www:</vt:lpstr>
      <vt:lpstr>Literatura: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Bachův absolutismus</dc:title>
  <dc:creator>Lenka</dc:creator>
  <cp:lastModifiedBy>U1</cp:lastModifiedBy>
  <cp:revision>24</cp:revision>
  <dcterms:created xsi:type="dcterms:W3CDTF">2011-02-14T16:25:22Z</dcterms:created>
  <dcterms:modified xsi:type="dcterms:W3CDTF">2012-06-08T20:17:47Z</dcterms:modified>
</cp:coreProperties>
</file>