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4" r:id="rId5"/>
    <p:sldId id="261" r:id="rId6"/>
    <p:sldId id="262" r:id="rId7"/>
    <p:sldId id="263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96B0-4A69-4F57-A649-A8B3A9F4E339}" type="datetimeFigureOut">
              <a:rPr lang="cs-CZ" smtClean="0"/>
              <a:pPr/>
              <a:t>24.6.2011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5305740-8111-43F9-B533-39A0333947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96B0-4A69-4F57-A649-A8B3A9F4E339}" type="datetimeFigureOut">
              <a:rPr lang="cs-CZ" smtClean="0"/>
              <a:pPr/>
              <a:t>24.6.2011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05740-8111-43F9-B533-39A0333947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96B0-4A69-4F57-A649-A8B3A9F4E339}" type="datetimeFigureOut">
              <a:rPr lang="cs-CZ" smtClean="0"/>
              <a:pPr/>
              <a:t>24.6.2011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5305740-8111-43F9-B533-39A033394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96B0-4A69-4F57-A649-A8B3A9F4E339}" type="datetimeFigureOut">
              <a:rPr lang="cs-CZ" smtClean="0"/>
              <a:pPr/>
              <a:t>24.6.2011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05740-8111-43F9-B533-39A0333947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96B0-4A69-4F57-A649-A8B3A9F4E339}" type="datetimeFigureOut">
              <a:rPr lang="cs-CZ" smtClean="0"/>
              <a:pPr/>
              <a:t>24.6.2011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05740-8111-43F9-B533-39A0333947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96B0-4A69-4F57-A649-A8B3A9F4E339}" type="datetimeFigureOut">
              <a:rPr lang="cs-CZ" smtClean="0"/>
              <a:pPr/>
              <a:t>24.6.2011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05740-8111-43F9-B533-39A033394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96B0-4A69-4F57-A649-A8B3A9F4E339}" type="datetimeFigureOut">
              <a:rPr lang="cs-CZ" smtClean="0"/>
              <a:pPr/>
              <a:t>24.6.2011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05740-8111-43F9-B533-39A033394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96B0-4A69-4F57-A649-A8B3A9F4E339}" type="datetimeFigureOut">
              <a:rPr lang="cs-CZ" smtClean="0"/>
              <a:pPr/>
              <a:t>24.6.2011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05740-8111-43F9-B533-39A0333947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96B0-4A69-4F57-A649-A8B3A9F4E339}" type="datetimeFigureOut">
              <a:rPr lang="cs-CZ" smtClean="0"/>
              <a:pPr/>
              <a:t>24.6.2011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5305740-8111-43F9-B533-39A0333947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96B0-4A69-4F57-A649-A8B3A9F4E339}" type="datetimeFigureOut">
              <a:rPr lang="cs-CZ" smtClean="0"/>
              <a:pPr/>
              <a:t>24.6.2011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05740-8111-43F9-B533-39A033394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996B0-4A69-4F57-A649-A8B3A9F4E339}" type="datetimeFigureOut">
              <a:rPr lang="cs-CZ" smtClean="0"/>
              <a:pPr/>
              <a:t>24.6.2011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05740-8111-43F9-B533-39A033394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CE996B0-4A69-4F57-A649-A8B3A9F4E339}" type="datetimeFigureOut">
              <a:rPr lang="cs-CZ" smtClean="0"/>
              <a:pPr/>
              <a:t>24.6.2011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5305740-8111-43F9-B533-39A033394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Franz_Xaver_Winterhalter_Napoleon_III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http://upload.wikimedia.org/wikipedia/commons/thumb/9/99/Franz_Xaver_Winterhalter_Napoleon_III.jpg/250px-Franz_Xaver_Winterhalter_Napoleon_III.jpg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Tour_Eiffel_Wikimedia_Commons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http://upload.wikimedia.org/wikipedia/commons/thumb/a/a8/Tour_Eiffel_Wikimedia_Commons.jpg/250px-Tour_Eiffel_Wikimedia_Commons.jpg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Franz_Xaver_Winterhalter_Napoleon_III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19. STOLETÍ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1628800"/>
            <a:ext cx="8229600" cy="1470025"/>
          </a:xfrm>
        </p:spPr>
        <p:txBody>
          <a:bodyPr/>
          <a:lstStyle/>
          <a:p>
            <a:r>
              <a:rPr lang="cs-CZ" dirty="0" smtClean="0"/>
              <a:t>FRANCIE REPUBLIKOU A CÍSAŘSTVÍM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2844" y="6000768"/>
            <a:ext cx="8784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Vytvořeno </a:t>
            </a:r>
            <a:r>
              <a:rPr lang="cs-CZ" sz="1600" dirty="0"/>
              <a:t>v rámci v projektu „EU peníze školám“</a:t>
            </a:r>
          </a:p>
          <a:p>
            <a:r>
              <a:rPr lang="cs-CZ" sz="1600" dirty="0"/>
              <a:t>OP VK oblast podpory 1.4 s názvem Zlepšení podmínek pro vzdělávání na základních školách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5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8600"/>
            <a:ext cx="57531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357422" y="4143380"/>
            <a:ext cx="65722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Autor: Lenka </a:t>
            </a:r>
            <a:r>
              <a:rPr lang="cs-CZ" sz="2000" dirty="0" err="1" smtClean="0"/>
              <a:t>Mulačová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VY_32_INOVACE_31_FRANCIE REPUBLIKOU A CÍSAŘSTVÍM</a:t>
            </a:r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85728"/>
            <a:ext cx="8229600" cy="6357982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sz="3500" b="1" dirty="0" smtClean="0"/>
              <a:t>1/ FRANCIE 19. STOLETÍ</a:t>
            </a:r>
          </a:p>
          <a:p>
            <a:pPr lvl="0"/>
            <a:r>
              <a:rPr lang="cs-CZ" dirty="0" smtClean="0"/>
              <a:t>Revoluce </a:t>
            </a:r>
            <a:r>
              <a:rPr lang="cs-CZ" dirty="0"/>
              <a:t>r. 1848 nastolila ve Fr. tzv. _____________________________.</a:t>
            </a:r>
          </a:p>
          <a:p>
            <a:pPr lvl="0"/>
            <a:r>
              <a:rPr lang="cs-CZ" dirty="0"/>
              <a:t>Prezidentem byl zvolen _____________________ na období _____________.</a:t>
            </a:r>
          </a:p>
          <a:p>
            <a:pPr lvl="0"/>
            <a:r>
              <a:rPr lang="cs-CZ" dirty="0"/>
              <a:t>V r. 1852 se Ludvík Bonaparte prohlásil _______________ jako _____________ a bylo ustanoveno _______________.</a:t>
            </a:r>
          </a:p>
          <a:p>
            <a:pPr>
              <a:buNone/>
            </a:pPr>
            <a:r>
              <a:rPr lang="cs-CZ" sz="3500" b="1" dirty="0"/>
              <a:t>2/ HOSPODÁŘSTVÍ</a:t>
            </a:r>
          </a:p>
          <a:p>
            <a:pPr lvl="0"/>
            <a:r>
              <a:rPr lang="cs-CZ" dirty="0"/>
              <a:t>Charakteristika II. císařství:</a:t>
            </a:r>
          </a:p>
          <a:p>
            <a:pPr>
              <a:buNone/>
            </a:pPr>
            <a:r>
              <a:rPr lang="cs-CZ" dirty="0" smtClean="0"/>
              <a:t>a/</a:t>
            </a:r>
          </a:p>
          <a:p>
            <a:pPr>
              <a:buNone/>
            </a:pPr>
            <a:r>
              <a:rPr lang="cs-CZ" dirty="0" smtClean="0"/>
              <a:t>b</a:t>
            </a:r>
            <a:r>
              <a:rPr lang="cs-CZ" dirty="0"/>
              <a:t>/</a:t>
            </a:r>
          </a:p>
          <a:p>
            <a:pPr>
              <a:buNone/>
            </a:pPr>
            <a:r>
              <a:rPr lang="cs-CZ" dirty="0"/>
              <a:t>c/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Ludvík Bonaparte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429000" y="3195447"/>
          <a:ext cx="2286000" cy="467106"/>
        </p:xfrm>
        <a:graphic>
          <a:graphicData uri="http://schemas.openxmlformats.org/drawingml/2006/table">
            <a:tbl>
              <a:tblPr/>
              <a:tblGrid>
                <a:gridCol w="2286000"/>
              </a:tblGrid>
              <a:tr h="0">
                <a:tc>
                  <a:txBody>
                    <a:bodyPr/>
                    <a:lstStyle/>
                    <a:p>
                      <a:endParaRPr lang="cs-CZ" sz="1000">
                        <a:latin typeface="Calibri"/>
                        <a:cs typeface="Times New Roman"/>
                      </a:endParaRPr>
                    </a:p>
                  </a:txBody>
                  <a:tcPr marL="30480" marR="30480" marT="30480" marB="3048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0480" marR="30480" marT="30480" marB="3048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  <p:pic>
        <p:nvPicPr>
          <p:cNvPr id="6145" name="Picture 1" descr="Napoleon III.">
            <a:hlinkClick r:id="rId2" tooltip="&quot;Napoleon III.&quot;"/>
          </p:cNvPr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2928926" y="1428736"/>
            <a:ext cx="3429024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00042"/>
            <a:ext cx="8229600" cy="6357958"/>
          </a:xfrm>
        </p:spPr>
        <p:txBody>
          <a:bodyPr/>
          <a:lstStyle/>
          <a:p>
            <a:pPr lvl="0">
              <a:buNone/>
            </a:pPr>
            <a:r>
              <a:rPr lang="cs-CZ" b="1" dirty="0" smtClean="0"/>
              <a:t>Památky postavené v této době:</a:t>
            </a:r>
          </a:p>
          <a:p>
            <a:pPr>
              <a:buNone/>
            </a:pPr>
            <a:r>
              <a:rPr lang="cs-CZ" b="1" dirty="0" smtClean="0"/>
              <a:t>a/</a:t>
            </a:r>
          </a:p>
          <a:p>
            <a:pPr>
              <a:buNone/>
            </a:pPr>
            <a:r>
              <a:rPr lang="cs-CZ" b="1" dirty="0" smtClean="0"/>
              <a:t>b/</a:t>
            </a:r>
          </a:p>
          <a:p>
            <a:pPr>
              <a:buNone/>
            </a:pPr>
            <a:r>
              <a:rPr lang="cs-CZ" b="1" dirty="0" smtClean="0"/>
              <a:t>c/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2819400" y="3618071"/>
          <a:ext cx="3505200" cy="490220"/>
        </p:xfrm>
        <a:graphic>
          <a:graphicData uri="http://schemas.openxmlformats.org/drawingml/2006/table">
            <a:tbl>
              <a:tblPr/>
              <a:tblGrid>
                <a:gridCol w="3505200"/>
              </a:tblGrid>
              <a:tr h="0">
                <a:tc>
                  <a:txBody>
                    <a:bodyPr/>
                    <a:lstStyle/>
                    <a:p>
                      <a:endParaRPr lang="cs-CZ" sz="1000" dirty="0">
                        <a:latin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6585D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600"/>
                        </a:spcAft>
                      </a:pP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0480" marR="30480" marT="30480" marB="3048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  <p:pic>
        <p:nvPicPr>
          <p:cNvPr id="7169" name="Picture 1" descr="Tour Eiffel Wikimedia Commons.jpg">
            <a:hlinkClick r:id="rId2"/>
          </p:cNvPr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2786050" y="1000108"/>
            <a:ext cx="3571900" cy="5715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8229600" cy="628654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sz="5100" b="1" dirty="0"/>
              <a:t>3/ VÝBOJNÁ ZAHRANIČNÍ POLITIKA</a:t>
            </a:r>
          </a:p>
          <a:p>
            <a:pPr lvl="0"/>
            <a:r>
              <a:rPr lang="cs-CZ" dirty="0"/>
              <a:t> </a:t>
            </a:r>
            <a:r>
              <a:rPr lang="cs-CZ" sz="4600" dirty="0"/>
              <a:t>Fr. se účastnila bojů:</a:t>
            </a:r>
          </a:p>
          <a:p>
            <a:pPr>
              <a:buNone/>
            </a:pPr>
            <a:r>
              <a:rPr lang="cs-CZ" sz="4600" b="1" dirty="0"/>
              <a:t>a/</a:t>
            </a:r>
            <a:r>
              <a:rPr lang="cs-CZ" sz="4600" dirty="0"/>
              <a:t>Fr., VB (na str. Turecka) X __________ = Krymská válka (o Balkánský </a:t>
            </a:r>
            <a:r>
              <a:rPr lang="cs-CZ" sz="4600" dirty="0" err="1"/>
              <a:t>pol</a:t>
            </a:r>
            <a:r>
              <a:rPr lang="cs-CZ" sz="4600" dirty="0"/>
              <a:t>.)</a:t>
            </a:r>
          </a:p>
          <a:p>
            <a:pPr>
              <a:buNone/>
            </a:pPr>
            <a:r>
              <a:rPr lang="cs-CZ" sz="4600" b="1" dirty="0"/>
              <a:t>b/</a:t>
            </a:r>
            <a:r>
              <a:rPr lang="cs-CZ" sz="4600" dirty="0"/>
              <a:t> podpora sjednocení </a:t>
            </a:r>
            <a:r>
              <a:rPr lang="cs-CZ" sz="4600" dirty="0" err="1"/>
              <a:t>It</a:t>
            </a:r>
            <a:r>
              <a:rPr lang="cs-CZ" sz="4600" dirty="0"/>
              <a:t>. =</a:t>
            </a:r>
            <a:r>
              <a:rPr lang="en-US" sz="4600" dirty="0"/>
              <a:t>&gt;</a:t>
            </a:r>
            <a:r>
              <a:rPr lang="cs-CZ" sz="4600" dirty="0"/>
              <a:t> zisk _____________________</a:t>
            </a:r>
          </a:p>
          <a:p>
            <a:pPr>
              <a:buNone/>
            </a:pPr>
            <a:r>
              <a:rPr lang="cs-CZ" sz="4600" b="1" dirty="0"/>
              <a:t>c/</a:t>
            </a:r>
            <a:r>
              <a:rPr lang="cs-CZ" sz="4600" dirty="0"/>
              <a:t> kolonie Fr. (viz mapa): _______________________________________</a:t>
            </a:r>
          </a:p>
          <a:p>
            <a:pPr>
              <a:buNone/>
            </a:pPr>
            <a:r>
              <a:rPr lang="cs-CZ" sz="4600" b="1" dirty="0"/>
              <a:t>d/</a:t>
            </a:r>
            <a:r>
              <a:rPr lang="cs-CZ" sz="4600" dirty="0"/>
              <a:t> 1870 – válka ______________________________(Něm. na str. Prus.) =&gt; por. Fr. =&gt; pád císařství =&gt; vyhlášena III. _________________________</a:t>
            </a:r>
          </a:p>
          <a:p>
            <a:pPr>
              <a:buNone/>
            </a:pPr>
            <a:r>
              <a:rPr lang="cs-CZ" sz="4600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4100" b="1" dirty="0"/>
              <a:t>4/ PAŘÍŽSKÁ KOMUNA</a:t>
            </a:r>
          </a:p>
          <a:p>
            <a:pPr lvl="0"/>
            <a:r>
              <a:rPr lang="cs-CZ" sz="3800" dirty="0"/>
              <a:t>pokračování ve válce X Něm. =&gt; por. Fr. =&gt; přijetí mírových </a:t>
            </a:r>
            <a:r>
              <a:rPr lang="cs-CZ" sz="3800" dirty="0" err="1"/>
              <a:t>podm</a:t>
            </a:r>
            <a:r>
              <a:rPr lang="cs-CZ" sz="3800" dirty="0"/>
              <a:t>.:</a:t>
            </a:r>
          </a:p>
          <a:p>
            <a:pPr>
              <a:buNone/>
            </a:pPr>
            <a:r>
              <a:rPr lang="en-US" sz="3800" b="1" dirty="0"/>
              <a:t>a/</a:t>
            </a:r>
            <a:endParaRPr lang="cs-CZ" sz="3800" b="1" dirty="0"/>
          </a:p>
          <a:p>
            <a:pPr>
              <a:buNone/>
            </a:pPr>
            <a:r>
              <a:rPr lang="en-US" sz="3800" b="1" dirty="0"/>
              <a:t>b/</a:t>
            </a:r>
            <a:endParaRPr lang="cs-CZ" sz="3800" b="1" dirty="0"/>
          </a:p>
          <a:p>
            <a:r>
              <a:rPr lang="cs-CZ" sz="3800" dirty="0"/>
              <a:t>=&gt;povstání Pařížanů =&gt; vyhlášena komuna = __________________= nejednotné cíle, por. komuny =&gt; uklidnění poměrů.</a:t>
            </a:r>
          </a:p>
          <a:p>
            <a:r>
              <a:rPr lang="cs-CZ" sz="3800" dirty="0"/>
              <a:t>V čele republiky stál ___________________, volby do parlamentu se konaly na základě _________________________________.</a:t>
            </a:r>
          </a:p>
          <a:p>
            <a:pPr>
              <a:buNone/>
            </a:pPr>
            <a:endParaRPr lang="cs-CZ" sz="3800" dirty="0"/>
          </a:p>
          <a:p>
            <a:pPr>
              <a:buNone/>
            </a:pPr>
            <a:r>
              <a:rPr lang="cs-CZ" sz="3800" dirty="0"/>
              <a:t> </a:t>
            </a:r>
          </a:p>
          <a:p>
            <a:pPr>
              <a:buNone/>
            </a:pPr>
            <a:r>
              <a:rPr lang="cs-CZ" sz="3800" dirty="0"/>
              <a:t>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Prameny</a:t>
            </a:r>
            <a:br>
              <a:rPr lang="cs-CZ" dirty="0" smtClean="0"/>
            </a:br>
            <a:r>
              <a:rPr lang="cs-CZ" dirty="0" smtClean="0"/>
              <a:t>Dostupné z www: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447800"/>
            <a:ext cx="8075240" cy="4572000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http://cs.wikipedia.org/wiki/Soubor:Franz_Xaver_Winterhalter_Napoleon_III.jpg</a:t>
            </a:r>
            <a:endParaRPr lang="cs-CZ" dirty="0" smtClean="0"/>
          </a:p>
          <a:p>
            <a:r>
              <a:rPr lang="cs-CZ" dirty="0" smtClean="0"/>
              <a:t>http://cs.wikipedia.org/wiki/Soubor:Tour_Eiffel_Wikimedia_Commons.jpg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1447800"/>
            <a:ext cx="8003232" cy="4572000"/>
          </a:xfrm>
        </p:spPr>
        <p:txBody>
          <a:bodyPr/>
          <a:lstStyle/>
          <a:p>
            <a:r>
              <a:rPr lang="cs-CZ" dirty="0"/>
              <a:t>Augusta, Pavel, Honzák, František, Pečenka, Marek. </a:t>
            </a:r>
            <a:r>
              <a:rPr lang="cs-CZ" i="1" dirty="0"/>
              <a:t>Dějiny novověku</a:t>
            </a:r>
            <a:r>
              <a:rPr lang="cs-CZ" dirty="0"/>
              <a:t>. II. díl. 2. vyd. Úvaly : ALBRA, 2002. ISBN 8086490181. s. </a:t>
            </a:r>
            <a:r>
              <a:rPr lang="cs-CZ" dirty="0" smtClean="0"/>
              <a:t>18 - 19.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50618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27</TotalTime>
  <Words>236</Words>
  <Application>Microsoft Office PowerPoint</Application>
  <PresentationFormat>Předvádění na obrazovce 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Jmění</vt:lpstr>
      <vt:lpstr>FRANCIE REPUBLIKOU A CÍSAŘSTVÍM</vt:lpstr>
      <vt:lpstr>Prezentace aplikace PowerPoint</vt:lpstr>
      <vt:lpstr>Ludvík Bonaparte</vt:lpstr>
      <vt:lpstr>Prezentace aplikace PowerPoint</vt:lpstr>
      <vt:lpstr>Prezentace aplikace PowerPoint</vt:lpstr>
      <vt:lpstr>Prezentace aplikace PowerPoint</vt:lpstr>
      <vt:lpstr>Prezentace aplikace PowerPoint</vt:lpstr>
      <vt:lpstr>Prameny Dostupné z www:</vt:lpstr>
      <vt:lpstr>Literatura: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</dc:creator>
  <cp:lastModifiedBy>user</cp:lastModifiedBy>
  <cp:revision>9</cp:revision>
  <dcterms:created xsi:type="dcterms:W3CDTF">2011-03-18T10:56:03Z</dcterms:created>
  <dcterms:modified xsi:type="dcterms:W3CDTF">2011-06-24T08:28:50Z</dcterms:modified>
</cp:coreProperties>
</file>