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2" r:id="rId4"/>
    <p:sldId id="263" r:id="rId5"/>
    <p:sldId id="259" r:id="rId6"/>
    <p:sldId id="260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48CCCED-401A-4746-B5D9-EA7A00BF4C9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C83141-ABAA-4E85-8162-4B0EDAEAD1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48CCCED-401A-4746-B5D9-EA7A00BF4C9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C83141-ABAA-4E85-8162-4B0EDAEAD1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48CCCED-401A-4746-B5D9-EA7A00BF4C9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C83141-ABAA-4E85-8162-4B0EDAEAD1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CCCED-401A-4746-B5D9-EA7A00BF4C9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83141-ABAA-4E85-8162-4B0EDAEAD1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CCCED-401A-4746-B5D9-EA7A00BF4C9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83141-ABAA-4E85-8162-4B0EDAEAD1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48CCCED-401A-4746-B5D9-EA7A00BF4C9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C83141-ABAA-4E85-8162-4B0EDAEAD1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CCCED-401A-4746-B5D9-EA7A00BF4C9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83141-ABAA-4E85-8162-4B0EDAEAD1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48CCCED-401A-4746-B5D9-EA7A00BF4C9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C83141-ABAA-4E85-8162-4B0EDAEAD1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48CCCED-401A-4746-B5D9-EA7A00BF4C9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C83141-ABAA-4E85-8162-4B0EDAEAD1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CCCED-401A-4746-B5D9-EA7A00BF4C9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83141-ABAA-4E85-8162-4B0EDAEAD1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CCCED-401A-4746-B5D9-EA7A00BF4C9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83141-ABAA-4E85-8162-4B0EDAEAD1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48CCCED-401A-4746-B5D9-EA7A00BF4C97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C83141-ABAA-4E85-8162-4B0EDAEAD1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GSJamesMonroe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67744" y="2636912"/>
            <a:ext cx="6172200" cy="664840"/>
          </a:xfrm>
        </p:spPr>
        <p:txBody>
          <a:bodyPr/>
          <a:lstStyle/>
          <a:p>
            <a:r>
              <a:rPr lang="cs-CZ" dirty="0" smtClean="0"/>
              <a:t>USA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3356992"/>
            <a:ext cx="6172200" cy="864096"/>
          </a:xfrm>
        </p:spPr>
        <p:txBody>
          <a:bodyPr/>
          <a:lstStyle/>
          <a:p>
            <a:r>
              <a:rPr lang="cs-CZ" dirty="0" smtClean="0"/>
              <a:t>19. STOLETÍ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592933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600" dirty="0"/>
          </a:p>
          <a:p>
            <a:r>
              <a:rPr lang="cs-CZ" sz="1600" dirty="0"/>
              <a:t>Vytvořeno v rámci v projektu „EU peníze školám“</a:t>
            </a:r>
          </a:p>
          <a:p>
            <a:r>
              <a:rPr lang="cs-CZ" sz="1600" dirty="0"/>
              <a:t>OP VK oblast podpory 1.4 s názvem Zlepšení podmínek pro vzdělávání na základních školách</a:t>
            </a: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7200"/>
            <a:ext cx="57531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285984" y="4286256"/>
            <a:ext cx="664373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Autor: Lenka </a:t>
            </a:r>
            <a:r>
              <a:rPr lang="cs-CZ" sz="2000" dirty="0" err="1" smtClean="0"/>
              <a:t>Mulačová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smtClean="0"/>
              <a:t>VY_32_INOVACE_33_USA_19</a:t>
            </a:r>
            <a:r>
              <a:rPr lang="cs-CZ" sz="2000" dirty="0" smtClean="0"/>
              <a:t>. STOLETÍ</a:t>
            </a: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sz="3200" dirty="0"/>
              <a:t>Přistěhovalci z Evropy i z Asie přicházeli do USA za ______________ a ______________. Začala doba pochodu na ____________. </a:t>
            </a:r>
          </a:p>
          <a:p>
            <a:r>
              <a:rPr lang="cs-CZ" sz="3200" dirty="0"/>
              <a:t>________________ se museli po bojích přestěhovat do _______________.</a:t>
            </a:r>
          </a:p>
          <a:p>
            <a:r>
              <a:rPr lang="cs-CZ" sz="3200" dirty="0"/>
              <a:t>Území USA se rozšiřovalo ______________ (Louisiana, Florida) a ______________________________ (Texas, Kalifornie, Arizona,...) Angličané uhájili vliv v ___________________. </a:t>
            </a:r>
          </a:p>
          <a:p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60648"/>
            <a:ext cx="8229600" cy="6480720"/>
          </a:xfrm>
        </p:spPr>
        <p:txBody>
          <a:bodyPr>
            <a:normAutofit/>
          </a:bodyPr>
          <a:lstStyle/>
          <a:p>
            <a:r>
              <a:rPr lang="cs-CZ" sz="3200" dirty="0" err="1"/>
              <a:t>Am</a:t>
            </a:r>
            <a:r>
              <a:rPr lang="cs-CZ" sz="3200" dirty="0"/>
              <a:t>. prezident ______________ vyhlásil v r. 1823 _________________________ (polit. program) = vzájemné nevměšování se amerických a evropských zemí do svých záležitostí.</a:t>
            </a:r>
          </a:p>
          <a:p>
            <a:r>
              <a:rPr lang="cs-CZ" sz="3200" dirty="0" err="1"/>
              <a:t>Poč</a:t>
            </a:r>
            <a:r>
              <a:rPr lang="cs-CZ" sz="3200" dirty="0"/>
              <a:t>. 19. stol. – stupňující se rozpory mezi </a:t>
            </a:r>
            <a:r>
              <a:rPr lang="cs-CZ" sz="3200" dirty="0" err="1"/>
              <a:t>prům</a:t>
            </a:r>
            <a:r>
              <a:rPr lang="cs-CZ" sz="3200" dirty="0"/>
              <a:t>. ____________ a plantážnickým _______________ = problém _________________. Sever byl pro svobodné ______________ a Jih pro ______________.</a:t>
            </a:r>
          </a:p>
          <a:p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sz="3200" dirty="0" err="1" smtClean="0"/>
              <a:t>James</a:t>
            </a:r>
            <a:r>
              <a:rPr lang="cs-CZ" sz="3200" dirty="0" smtClean="0"/>
              <a:t> </a:t>
            </a:r>
            <a:r>
              <a:rPr lang="cs-CZ" sz="3200" dirty="0" err="1" smtClean="0"/>
              <a:t>Monroe</a:t>
            </a:r>
            <a:r>
              <a:rPr lang="cs-CZ" sz="3200" dirty="0" smtClean="0"/>
              <a:t> (funkce = 1817-1825)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322712" cy="4873752"/>
          </a:xfrm>
        </p:spPr>
        <p:txBody>
          <a:bodyPr/>
          <a:lstStyle/>
          <a:p>
            <a:r>
              <a:rPr lang="cs-CZ" sz="3200" dirty="0" err="1" smtClean="0"/>
              <a:t>Monroeova</a:t>
            </a:r>
            <a:r>
              <a:rPr lang="cs-CZ" sz="3200" dirty="0" smtClean="0"/>
              <a:t> doktrína (1823)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4" descr="GSJamesMonro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1052736"/>
            <a:ext cx="4286250" cy="534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/>
          </a:bodyPr>
          <a:lstStyle/>
          <a:p>
            <a:r>
              <a:rPr lang="cs-CZ" sz="3200" dirty="0"/>
              <a:t>r. 1808 – zákaz dovozu ___________ z _________. Odpůrci otroků pomáhali otrokům k _____________, např. John __________.</a:t>
            </a:r>
          </a:p>
          <a:p>
            <a:r>
              <a:rPr lang="cs-CZ" sz="3200" dirty="0"/>
              <a:t>R. 1860 se stal prezidentem ____________________ = zastánce ________________, odpůrce _________________.</a:t>
            </a:r>
          </a:p>
          <a:p>
            <a:pPr>
              <a:buNone/>
            </a:pP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2"/>
                </a:solidFill>
              </a:rPr>
              <a:t>Abraham Lincoln (1860-1865)</a:t>
            </a:r>
            <a:endParaRPr lang="cs-CZ" sz="3200" dirty="0"/>
          </a:p>
        </p:txBody>
      </p:sp>
      <p:pic>
        <p:nvPicPr>
          <p:cNvPr id="4" name="Picture 4" descr="456px-Abraham_Lincoln_head_on_shoulders_photo_portrait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628800"/>
            <a:ext cx="3024336" cy="4176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Prameny</a:t>
            </a:r>
            <a:br>
              <a:rPr lang="cs-CZ" dirty="0" smtClean="0"/>
            </a:br>
            <a:r>
              <a:rPr lang="cs-CZ" dirty="0" smtClean="0"/>
              <a:t>Dostupné z www: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http://cs.wikipedia.org/wiki/Soubor:GSJamesMonroe.jpg</a:t>
            </a:r>
            <a:endParaRPr lang="cs-CZ" dirty="0" smtClean="0"/>
          </a:p>
          <a:p>
            <a:r>
              <a:rPr lang="cs-CZ" dirty="0" smtClean="0"/>
              <a:t>http://cs.wikipedia.org/wiki/Soubor:Abraham_Lincoln_head_on_shoulders_photo_portrait.jpg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Augusta, Pavel, Honzák, František, Pečenka, Marek. </a:t>
            </a:r>
            <a:r>
              <a:rPr lang="cs-CZ" i="1" dirty="0"/>
              <a:t>Dějiny novověku</a:t>
            </a:r>
            <a:r>
              <a:rPr lang="cs-CZ" dirty="0"/>
              <a:t>. II. díl. 2. vyd. Úvaly : ALBRA, 2002. ISBN 8086490181. s. </a:t>
            </a:r>
            <a:r>
              <a:rPr lang="cs-CZ" smtClean="0"/>
              <a:t>24 -25.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61246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</TotalTime>
  <Words>138</Words>
  <Application>Microsoft Office PowerPoint</Application>
  <PresentationFormat>Předvádění na obrazovce (4:3)</PresentationFormat>
  <Paragraphs>23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USA </vt:lpstr>
      <vt:lpstr>Prezentace aplikace PowerPoint</vt:lpstr>
      <vt:lpstr>Prezentace aplikace PowerPoint</vt:lpstr>
      <vt:lpstr>James Monroe (funkce = 1817-1825)</vt:lpstr>
      <vt:lpstr>Prezentace aplikace PowerPoint</vt:lpstr>
      <vt:lpstr>Abraham Lincoln (1860-1865)</vt:lpstr>
      <vt:lpstr>Prameny Dostupné z www:</vt:lpstr>
      <vt:lpstr>Literatura:</vt:lpstr>
    </vt:vector>
  </TitlesOfParts>
  <Company>Mn. Hradiste - SELECT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USA </dc:title>
  <dc:creator>sborovna</dc:creator>
  <cp:lastModifiedBy>user</cp:lastModifiedBy>
  <cp:revision>15</cp:revision>
  <dcterms:created xsi:type="dcterms:W3CDTF">2011-03-29T07:12:13Z</dcterms:created>
  <dcterms:modified xsi:type="dcterms:W3CDTF">2012-06-03T11:53:11Z</dcterms:modified>
</cp:coreProperties>
</file>