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138B52A7-9F3F-416C-ABA1-201235313D05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6DAD810-29C5-4A26-B3A0-4F3BB8BA9BC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1815639"/>
              </p:ext>
            </p:extLst>
          </p:nvPr>
        </p:nvGraphicFramePr>
        <p:xfrm>
          <a:off x="1665288" y="2414588"/>
          <a:ext cx="5813425" cy="3018538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Miroslava Tomanová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VY_32_INOVACE_3469</a:t>
                      </a:r>
                    </a:p>
                  </a:txBody>
                  <a:tcPr marL="9525" marR="9525" marT="9525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– opakování základních funkcí 1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Callisto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–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logické operace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8284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 ročník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85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slouží k průběžnému samostatnému opakování základních funkcí grafického editoru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Callisto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.  Žák si při práci na tvorbě obrázku podle dané předlohy vyzkouší a oživí dříve nabité dovednosti.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5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Zná a využívá základní  funkce programu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Zoner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Callisto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6569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31059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476672"/>
            <a:ext cx="6512511" cy="2009160"/>
          </a:xfrm>
        </p:spPr>
        <p:txBody>
          <a:bodyPr/>
          <a:lstStyle/>
          <a:p>
            <a:pPr marL="0" indent="0">
              <a:buNone/>
            </a:pPr>
            <a:r>
              <a:rPr lang="cs-CZ" sz="6000" dirty="0" err="1" smtClean="0"/>
              <a:t>Zoner</a:t>
            </a:r>
            <a:r>
              <a:rPr lang="cs-CZ" sz="6000" dirty="0" smtClean="0"/>
              <a:t> </a:t>
            </a:r>
            <a:r>
              <a:rPr lang="cs-CZ" sz="6000" dirty="0" err="1" smtClean="0"/>
              <a:t>Callisto</a:t>
            </a:r>
            <a:r>
              <a:rPr lang="cs-CZ" sz="6000" dirty="0" smtClean="0"/>
              <a:t> – opakování 1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143000" y="2564904"/>
            <a:ext cx="6400800" cy="1641336"/>
          </a:xfrm>
        </p:spPr>
        <p:txBody>
          <a:bodyPr/>
          <a:lstStyle/>
          <a:p>
            <a:pPr marL="45720" indent="0" algn="r">
              <a:buNone/>
            </a:pPr>
            <a:endParaRPr lang="cs-CZ" dirty="0" smtClean="0"/>
          </a:p>
          <a:p>
            <a:pPr marL="45720" indent="0" algn="r">
              <a:buNone/>
            </a:pPr>
            <a:r>
              <a:rPr lang="cs-CZ" sz="4400" dirty="0" smtClean="0"/>
              <a:t>MAŠINKA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146997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917049"/>
            <a:ext cx="7992888" cy="5505792"/>
          </a:xfrm>
        </p:spPr>
        <p:txBody>
          <a:bodyPr>
            <a:normAutofit fontScale="77500" lnSpcReduction="20000"/>
          </a:bodyPr>
          <a:lstStyle/>
          <a:p>
            <a:pPr marL="45720" indent="0"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Úkol:</a:t>
            </a:r>
            <a:r>
              <a:rPr lang="cs-CZ" sz="32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smtClean="0">
                <a:solidFill>
                  <a:schemeClr val="tx1"/>
                </a:solidFill>
              </a:rPr>
              <a:t>Pomocí programu </a:t>
            </a:r>
            <a:r>
              <a:rPr lang="cs-CZ" sz="2800" b="1" dirty="0" err="1" smtClean="0">
                <a:solidFill>
                  <a:schemeClr val="tx1"/>
                </a:solidFill>
              </a:rPr>
              <a:t>Zoner</a:t>
            </a:r>
            <a:r>
              <a:rPr lang="cs-CZ" sz="2800" b="1" dirty="0" smtClean="0">
                <a:solidFill>
                  <a:schemeClr val="tx1"/>
                </a:solidFill>
              </a:rPr>
              <a:t> </a:t>
            </a:r>
            <a:r>
              <a:rPr lang="cs-CZ" sz="2800" b="1" dirty="0" err="1" smtClean="0">
                <a:solidFill>
                  <a:schemeClr val="tx1"/>
                </a:solidFill>
              </a:rPr>
              <a:t>Callisto</a:t>
            </a:r>
            <a:r>
              <a:rPr lang="cs-CZ" sz="2800" b="1" dirty="0" smtClean="0">
                <a:solidFill>
                  <a:schemeClr val="tx1"/>
                </a:solidFill>
              </a:rPr>
              <a:t> vytvoř obrázek mašinky podle předlohy:</a:t>
            </a: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45720" indent="0" algn="ctr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Při tvorbě obrázku dodržuj následující postup: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3728" y="1844824"/>
            <a:ext cx="4619178" cy="36502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864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332656"/>
            <a:ext cx="8064896" cy="5832648"/>
          </a:xfrm>
        </p:spPr>
        <p:txBody>
          <a:bodyPr/>
          <a:lstStyle/>
          <a:p>
            <a:pPr marL="502920" indent="-457200">
              <a:buFont typeface="+mj-lt"/>
              <a:buAutoNum type="arabicPeriod"/>
            </a:pPr>
            <a:r>
              <a:rPr lang="cs-CZ" b="1" dirty="0" smtClean="0">
                <a:solidFill>
                  <a:schemeClr val="tx1"/>
                </a:solidFill>
              </a:rPr>
              <a:t>Nejprve si připrav základní obrys těla lokomotivy. </a:t>
            </a: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endParaRPr lang="cs-CZ" b="1" dirty="0" smtClean="0">
              <a:solidFill>
                <a:schemeClr val="tx1"/>
              </a:solidFill>
            </a:endParaRPr>
          </a:p>
          <a:p>
            <a:pPr lvl="1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</a:rPr>
              <a:t>Základ tvoří obdélník se zakulacenými rohy, kabinu vytvoř pomocí druhého obdélníku.</a:t>
            </a:r>
          </a:p>
          <a:p>
            <a:pPr lvl="1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</a:rPr>
              <a:t>Oba tvary spoj pomocí logických operací</a:t>
            </a:r>
          </a:p>
          <a:p>
            <a:pPr lvl="1">
              <a:buFont typeface="Wingdings" pitchFamily="2" charset="2"/>
              <a:buChar char="§"/>
            </a:pPr>
            <a:r>
              <a:rPr lang="cs-CZ" b="1" dirty="0" smtClean="0">
                <a:solidFill>
                  <a:schemeClr val="tx1"/>
                </a:solidFill>
              </a:rPr>
              <a:t>K vyříznutí podběhů kol použij rovněž příslušnou logickou operaci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7" y="836711"/>
            <a:ext cx="3672409" cy="252028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80312" y="5229200"/>
            <a:ext cx="1296144" cy="10242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92301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188640"/>
            <a:ext cx="8280920" cy="6336704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>
                <a:solidFill>
                  <a:schemeClr val="accent6">
                    <a:lumMod val="50000"/>
                  </a:schemeClr>
                </a:solidFill>
              </a:rPr>
              <a:t>2</a:t>
            </a:r>
            <a:r>
              <a:rPr lang="cs-CZ" dirty="0" smtClean="0"/>
              <a:t>. </a:t>
            </a:r>
            <a:r>
              <a:rPr lang="cs-CZ" b="1" dirty="0" smtClean="0">
                <a:solidFill>
                  <a:schemeClr val="tx1"/>
                </a:solidFill>
              </a:rPr>
              <a:t>Mašinku vybarvi černě, přidej červená kolečka (jejich středy zarovnej do přímky)</a:t>
            </a: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>
              <a:solidFill>
                <a:schemeClr val="tx1"/>
              </a:solidFill>
            </a:endParaRPr>
          </a:p>
          <a:p>
            <a:pPr marL="45720" indent="0">
              <a:buNone/>
            </a:pPr>
            <a:endParaRPr lang="cs-CZ" b="1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r>
              <a:rPr lang="cs-CZ" b="1" dirty="0" smtClean="0">
                <a:solidFill>
                  <a:srgbClr val="C00000"/>
                </a:solidFill>
              </a:rPr>
              <a:t>3</a:t>
            </a:r>
            <a:r>
              <a:rPr lang="cs-CZ" b="1" dirty="0" smtClean="0">
                <a:solidFill>
                  <a:schemeClr val="tx1"/>
                </a:solidFill>
              </a:rPr>
              <a:t>. Dále přidej stříšku, okno a komíny. Nezapomeň průběžně spojovat všechny přidané objekty do skupiny. 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57206" y="5517232"/>
            <a:ext cx="1296144" cy="102426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46326" y="1340767"/>
            <a:ext cx="2993826" cy="24487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7379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11560" y="404664"/>
            <a:ext cx="8136904" cy="6120680"/>
          </a:xfrm>
        </p:spPr>
        <p:txBody>
          <a:bodyPr/>
          <a:lstStyle/>
          <a:p>
            <a:pPr marL="4572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4. </a:t>
            </a:r>
            <a:r>
              <a:rPr lang="cs-CZ" b="1" dirty="0" smtClean="0">
                <a:solidFill>
                  <a:schemeClr val="tx1"/>
                </a:solidFill>
              </a:rPr>
              <a:t>Nakonec dodělej nárazník a propoj kolečka, tak aby se výsledek co nejvíce podobal předloze:</a:t>
            </a:r>
          </a:p>
          <a:p>
            <a:pPr marL="4572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4572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4572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rgbClr val="C00000"/>
              </a:solidFill>
            </a:endParaRPr>
          </a:p>
          <a:p>
            <a:pPr marL="45720" indent="0">
              <a:buNone/>
            </a:pPr>
            <a:endParaRPr lang="cs-CZ" dirty="0" smtClean="0">
              <a:solidFill>
                <a:srgbClr val="C00000"/>
              </a:solidFill>
            </a:endParaRPr>
          </a:p>
          <a:p>
            <a:pPr marL="4572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5. </a:t>
            </a:r>
            <a:r>
              <a:rPr lang="cs-CZ" b="1" dirty="0" smtClean="0">
                <a:solidFill>
                  <a:schemeClr val="tx1"/>
                </a:solidFill>
              </a:rPr>
              <a:t>Hotový obrázek vyexportuj jako soubor s příponou </a:t>
            </a:r>
            <a:r>
              <a:rPr lang="cs-CZ" b="1" i="1" dirty="0" smtClean="0">
                <a:solidFill>
                  <a:schemeClr val="tx1"/>
                </a:solidFill>
              </a:rPr>
              <a:t>*.</a:t>
            </a:r>
            <a:r>
              <a:rPr lang="cs-CZ" b="1" i="1" dirty="0" err="1" smtClean="0">
                <a:solidFill>
                  <a:schemeClr val="tx1"/>
                </a:solidFill>
              </a:rPr>
              <a:t>jpg</a:t>
            </a:r>
            <a:r>
              <a:rPr lang="cs-CZ" b="1" i="1" dirty="0" smtClean="0">
                <a:solidFill>
                  <a:schemeClr val="tx1"/>
                </a:solidFill>
              </a:rPr>
              <a:t> </a:t>
            </a:r>
            <a:r>
              <a:rPr lang="cs-CZ" b="1" dirty="0" smtClean="0">
                <a:solidFill>
                  <a:schemeClr val="tx1"/>
                </a:solidFill>
              </a:rPr>
              <a:t>(jako jméno souboru použij své příjmení) a ulož ho do složky S:/INFORMATIKA/Inf7X/ mašina</a:t>
            </a:r>
            <a:endParaRPr lang="cs-CZ" i="1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3" y="1412775"/>
            <a:ext cx="3146596" cy="24865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6431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71</TotalTime>
  <Words>227</Words>
  <Application>Microsoft Office PowerPoint</Application>
  <PresentationFormat>Předvádění na obrazovce (4:3)</PresentationFormat>
  <Paragraphs>66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Aerodynamika</vt:lpstr>
      <vt:lpstr>Prezentace aplikace PowerPoint</vt:lpstr>
      <vt:lpstr>Zoner Callisto – opakování 1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ZSTREBON</dc:creator>
  <cp:lastModifiedBy>install</cp:lastModifiedBy>
  <cp:revision>9</cp:revision>
  <dcterms:created xsi:type="dcterms:W3CDTF">2012-02-16T19:58:25Z</dcterms:created>
  <dcterms:modified xsi:type="dcterms:W3CDTF">2012-03-05T11:08:06Z</dcterms:modified>
</cp:coreProperties>
</file>