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4A7D67-77D2-4ACF-8606-A5E265C736C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4F32A4-489E-414D-BA77-D33C194386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152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4F32A4-489E-414D-BA77-D33C1943868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782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38B52A7-9F3F-416C-ABA1-201235313D0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9154247"/>
              </p:ext>
            </p:extLst>
          </p:nvPr>
        </p:nvGraphicFramePr>
        <p:xfrm>
          <a:off x="1665288" y="2414588"/>
          <a:ext cx="5813425" cy="301853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Miroslava Tomanová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VY_32_INOVACE_3470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– opakování základních funkcí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Callisto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– průběžné opakování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slouží k průběžnému samostatnému opakování základních funkcí grafického editoru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  Tematicky navazuje na výukový materiál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-opakování základních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funkcí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Zná a využívá základní  funkce programu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Callisto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105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512511" cy="200916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err="1" smtClean="0"/>
              <a:t>Zoner</a:t>
            </a:r>
            <a:r>
              <a:rPr lang="cs-CZ" sz="6000" dirty="0" smtClean="0"/>
              <a:t> </a:t>
            </a:r>
            <a:r>
              <a:rPr lang="cs-CZ" sz="6000" dirty="0" err="1" smtClean="0"/>
              <a:t>Callisto</a:t>
            </a:r>
            <a:r>
              <a:rPr lang="cs-CZ" sz="6000" dirty="0" smtClean="0"/>
              <a:t> – opakování 2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2564904"/>
            <a:ext cx="6400800" cy="1641336"/>
          </a:xfrm>
        </p:spPr>
        <p:txBody>
          <a:bodyPr/>
          <a:lstStyle/>
          <a:p>
            <a:pPr marL="45720" indent="0" algn="r">
              <a:buNone/>
            </a:pPr>
            <a:endParaRPr lang="cs-CZ" dirty="0" smtClean="0"/>
          </a:p>
          <a:p>
            <a:pPr marL="45720" indent="0" algn="r">
              <a:buNone/>
            </a:pPr>
            <a:r>
              <a:rPr lang="cs-CZ" sz="4400" dirty="0" smtClean="0"/>
              <a:t>VLÁČEK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469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76672"/>
            <a:ext cx="8280920" cy="5946169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Úkol č. 1: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Pomocí programu </a:t>
            </a:r>
            <a:r>
              <a:rPr lang="cs-CZ" sz="2800" b="1" dirty="0" err="1" smtClean="0">
                <a:solidFill>
                  <a:schemeClr val="tx1"/>
                </a:solidFill>
              </a:rPr>
              <a:t>Zoner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Callisto</a:t>
            </a:r>
            <a:r>
              <a:rPr lang="cs-CZ" sz="2800" b="1" dirty="0" smtClean="0">
                <a:solidFill>
                  <a:schemeClr val="tx1"/>
                </a:solidFill>
              </a:rPr>
              <a:t> vytvoř obrázek vagónku podle vzoru</a:t>
            </a: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Ze školní sítě stáhni obrázky svých spolužáků ( v případě potřeby si pořiď výřezy obličejů) a použij je jako výplně do okének.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844824"/>
            <a:ext cx="4896544" cy="342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6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332656"/>
            <a:ext cx="8352928" cy="5832648"/>
          </a:xfrm>
        </p:spPr>
        <p:txBody>
          <a:bodyPr/>
          <a:lstStyle/>
          <a:p>
            <a:pPr marL="4572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Úkol č. </a:t>
            </a:r>
            <a:r>
              <a:rPr lang="cs-CZ" sz="2400" b="1" dirty="0" smtClean="0">
                <a:solidFill>
                  <a:srgbClr val="FF0000"/>
                </a:solidFill>
              </a:rPr>
              <a:t>2: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Hotový vagónek zkopíruj, oba vagónky zapoj za sebe a připoj k nim lokomotivu vytvořenou v minulé hodině. </a:t>
            </a: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 smtClean="0">
              <a:solidFill>
                <a:schemeClr val="tx1"/>
              </a:solidFill>
            </a:endParaRPr>
          </a:p>
          <a:p>
            <a:pPr marL="365760" lvl="1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558"/>
          <a:stretch/>
        </p:blipFill>
        <p:spPr>
          <a:xfrm>
            <a:off x="395536" y="1916832"/>
            <a:ext cx="8568952" cy="2670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23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88640"/>
            <a:ext cx="8280920" cy="6336704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Úkol č. </a:t>
            </a:r>
            <a:r>
              <a:rPr lang="cs-CZ" sz="2400" b="1" dirty="0" smtClean="0">
                <a:solidFill>
                  <a:srgbClr val="FF0000"/>
                </a:solidFill>
              </a:rPr>
              <a:t>3: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Nakonec připoj nápis, který vytvaruješ podle křivky.</a:t>
            </a: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Hotový </a:t>
            </a:r>
            <a:r>
              <a:rPr lang="cs-CZ" b="1" dirty="0">
                <a:solidFill>
                  <a:schemeClr val="tx1"/>
                </a:solidFill>
              </a:rPr>
              <a:t>obrázek vyexportuj jako soubor s příponou </a:t>
            </a:r>
            <a:r>
              <a:rPr lang="cs-CZ" b="1" i="1" dirty="0">
                <a:solidFill>
                  <a:schemeClr val="tx1"/>
                </a:solidFill>
              </a:rPr>
              <a:t>*.</a:t>
            </a:r>
            <a:r>
              <a:rPr lang="cs-CZ" b="1" i="1" dirty="0" err="1">
                <a:solidFill>
                  <a:schemeClr val="tx1"/>
                </a:solidFill>
              </a:rPr>
              <a:t>jpg</a:t>
            </a:r>
            <a:r>
              <a:rPr lang="cs-CZ" b="1" i="1" dirty="0">
                <a:solidFill>
                  <a:schemeClr val="tx1"/>
                </a:solidFill>
              </a:rPr>
              <a:t> </a:t>
            </a:r>
            <a:r>
              <a:rPr lang="cs-CZ" b="1" dirty="0">
                <a:solidFill>
                  <a:schemeClr val="tx1"/>
                </a:solidFill>
              </a:rPr>
              <a:t>(jako jméno souboru použij své příjmení) a ulož ho do složky S:/</a:t>
            </a:r>
            <a:r>
              <a:rPr lang="cs-CZ" b="1" dirty="0" smtClean="0">
                <a:solidFill>
                  <a:schemeClr val="tx1"/>
                </a:solidFill>
              </a:rPr>
              <a:t>INFORMATIKA/Inf7X/vlak</a:t>
            </a: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96752"/>
            <a:ext cx="8090867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73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404664"/>
            <a:ext cx="8136904" cy="6120680"/>
          </a:xfrm>
        </p:spPr>
        <p:txBody>
          <a:bodyPr/>
          <a:lstStyle/>
          <a:p>
            <a:pPr marL="45720" indent="0">
              <a:buNone/>
            </a:pPr>
            <a:r>
              <a:rPr lang="cs-CZ" i="1" dirty="0" smtClean="0">
                <a:solidFill>
                  <a:schemeClr val="tx1"/>
                </a:solidFill>
              </a:rPr>
              <a:t>Použité obrázky:</a:t>
            </a:r>
          </a:p>
          <a:p>
            <a:pPr marL="45720" indent="0">
              <a:buNone/>
            </a:pPr>
            <a:r>
              <a:rPr lang="cs-CZ" dirty="0"/>
              <a:t>www.office.microsoft.com</a:t>
            </a:r>
            <a:endParaRPr lang="cs-CZ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64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189</Words>
  <Application>Microsoft Office PowerPoint</Application>
  <PresentationFormat>Předvádění na obrazovce (4:3)</PresentationFormat>
  <Paragraphs>64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Zoner Callisto – opakování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13</cp:revision>
  <dcterms:created xsi:type="dcterms:W3CDTF">2012-02-16T19:58:25Z</dcterms:created>
  <dcterms:modified xsi:type="dcterms:W3CDTF">2012-06-03T11:57:47Z</dcterms:modified>
</cp:coreProperties>
</file>