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51DC795-D50D-433B-8E93-6A69B21465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9426D1-2F39-4EBD-83F2-704083D400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Zakladni_kamen_Narodniho_divadl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857365"/>
            <a:ext cx="8215370" cy="1214445"/>
          </a:xfrm>
        </p:spPr>
        <p:txBody>
          <a:bodyPr>
            <a:normAutofit/>
          </a:bodyPr>
          <a:lstStyle/>
          <a:p>
            <a:r>
              <a:rPr lang="cs-CZ" sz="3600" b="1" dirty="0"/>
              <a:t>Česká společnost na konci 19. stol.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1. část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246021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14282" y="5780782"/>
            <a:ext cx="87129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  <a:p>
            <a:r>
              <a:rPr lang="cs-CZ" sz="1600" dirty="0"/>
              <a:t>Vytvořeno v rámci v projektu „EU peníze školám“</a:t>
            </a:r>
          </a:p>
          <a:p>
            <a:r>
              <a:rPr lang="cs-CZ" sz="1600" dirty="0"/>
              <a:t>OP VK oblast podpory 1.4 s názvem Zlepšení podmínek pro vzdělávání na základních školách</a:t>
            </a: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8600"/>
            <a:ext cx="57531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928662" y="3500438"/>
            <a:ext cx="800105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Autor: Lenka </a:t>
            </a:r>
            <a:r>
              <a:rPr lang="cs-CZ" sz="2000" dirty="0" err="1" smtClean="0"/>
              <a:t>Mulačová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smtClean="0"/>
              <a:t>VY_32_INOVACE_38_ČESKÁ </a:t>
            </a:r>
            <a:r>
              <a:rPr lang="cs-CZ" sz="2000" dirty="0" smtClean="0"/>
              <a:t>SPOLEČNOST NA KONCI 19. STOLETÍ_1. ČÁST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80720"/>
          </a:xfrm>
        </p:spPr>
        <p:txBody>
          <a:bodyPr>
            <a:normAutofit/>
          </a:bodyPr>
          <a:lstStyle/>
          <a:p>
            <a:pPr marL="109728" lvl="0" indent="0">
              <a:buNone/>
            </a:pPr>
            <a:r>
              <a:rPr lang="cs-CZ" dirty="0" smtClean="0"/>
              <a:t>Pracovní list:</a:t>
            </a:r>
          </a:p>
          <a:p>
            <a:pPr lvl="0"/>
            <a:r>
              <a:rPr lang="cs-CZ" dirty="0" smtClean="0"/>
              <a:t>Proti </a:t>
            </a:r>
            <a:r>
              <a:rPr lang="cs-CZ" dirty="0"/>
              <a:t>dualismu se postavila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česká společnost</a:t>
            </a:r>
            <a:r>
              <a:rPr lang="cs-CZ" dirty="0" smtClean="0"/>
              <a:t>=</a:t>
            </a:r>
            <a:r>
              <a:rPr lang="de-DE" dirty="0"/>
              <a:t>&gt;</a:t>
            </a:r>
            <a:r>
              <a:rPr lang="cs-CZ" dirty="0"/>
              <a:t>docházelo k 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demonstracím</a:t>
            </a:r>
            <a:r>
              <a:rPr lang="cs-CZ" dirty="0" smtClean="0"/>
              <a:t>. </a:t>
            </a:r>
            <a:r>
              <a:rPr lang="cs-CZ" dirty="0"/>
              <a:t>V r. 1868 položen základní </a:t>
            </a:r>
            <a:r>
              <a:rPr lang="cs-CZ" dirty="0" smtClean="0"/>
              <a:t>kámen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Národního divadla</a:t>
            </a:r>
            <a:r>
              <a:rPr lang="cs-CZ" dirty="0" smtClean="0"/>
              <a:t> </a:t>
            </a:r>
            <a:r>
              <a:rPr lang="cs-CZ" dirty="0"/>
              <a:t>(projev národní svébytnosti). </a:t>
            </a:r>
          </a:p>
          <a:p>
            <a:pPr lvl="0"/>
            <a:r>
              <a:rPr lang="cs-CZ" dirty="0"/>
              <a:t>V důsledku demonstrací vyhlášen nad Prahou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výjimečný stav</a:t>
            </a:r>
            <a:r>
              <a:rPr lang="cs-CZ" dirty="0" smtClean="0"/>
              <a:t>.</a:t>
            </a:r>
            <a:endParaRPr lang="cs-CZ" dirty="0"/>
          </a:p>
          <a:p>
            <a:pPr lvl="0"/>
            <a:r>
              <a:rPr lang="cs-CZ" dirty="0"/>
              <a:t>České země – hospodářsky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nejvyspělejší</a:t>
            </a:r>
            <a:r>
              <a:rPr lang="cs-CZ" dirty="0" smtClean="0"/>
              <a:t> </a:t>
            </a:r>
            <a:r>
              <a:rPr lang="cs-CZ" dirty="0"/>
              <a:t>v Předlitavsku =&gt; císař a vláda = jednání o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českém vyrovnání</a:t>
            </a:r>
            <a:r>
              <a:rPr lang="cs-CZ" dirty="0" smtClean="0"/>
              <a:t> </a:t>
            </a:r>
            <a:r>
              <a:rPr lang="cs-CZ" dirty="0"/>
              <a:t>(o autonomii) = 1871 = schváleny </a:t>
            </a:r>
            <a:r>
              <a:rPr lang="cs-CZ" dirty="0" smtClean="0"/>
              <a:t>=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fundamentální články</a:t>
            </a:r>
            <a:r>
              <a:rPr lang="cs-CZ" dirty="0" smtClean="0"/>
              <a:t> </a:t>
            </a:r>
            <a:r>
              <a:rPr lang="cs-CZ" dirty="0"/>
              <a:t>články =&gt; pro odpor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Němců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Maďarů</a:t>
            </a:r>
            <a:r>
              <a:rPr lang="cs-CZ" dirty="0" smtClean="0"/>
              <a:t> </a:t>
            </a:r>
            <a:r>
              <a:rPr lang="cs-CZ" dirty="0"/>
              <a:t>neprosazeny.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Zakladni_kamen_Narodniho_divad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2132856"/>
            <a:ext cx="6264696" cy="367240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effectLst/>
              </a:rPr>
              <a:t>Položení základního kamene Národního divadla (1868)</a:t>
            </a:r>
            <a:endParaRPr lang="cs-CZ" sz="3200" b="0" dirty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6741368"/>
          </a:xfrm>
        </p:spPr>
        <p:txBody>
          <a:bodyPr>
            <a:normAutofit/>
          </a:bodyPr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Bojkotování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zasedání čes. zemského sněmu</a:t>
            </a:r>
            <a:r>
              <a:rPr lang="cs-CZ" dirty="0" smtClean="0"/>
              <a:t> </a:t>
            </a:r>
            <a:r>
              <a:rPr lang="cs-CZ" dirty="0"/>
              <a:t>ze strany českých poslanců. </a:t>
            </a:r>
          </a:p>
          <a:p>
            <a:pPr lvl="0"/>
            <a:r>
              <a:rPr lang="cs-CZ" dirty="0"/>
              <a:t>Neúspěch a budoucnost přispěly k rozdělení politiků na: 1/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staročeši</a:t>
            </a:r>
            <a:r>
              <a:rPr lang="cs-CZ" dirty="0" smtClean="0"/>
              <a:t> </a:t>
            </a:r>
            <a:r>
              <a:rPr lang="cs-CZ" dirty="0"/>
              <a:t>(generace starších), 2/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mladočeši</a:t>
            </a:r>
            <a:r>
              <a:rPr lang="cs-CZ" dirty="0" smtClean="0"/>
              <a:t> </a:t>
            </a:r>
            <a:r>
              <a:rPr lang="cs-CZ" dirty="0"/>
              <a:t>(radikálové).</a:t>
            </a:r>
          </a:p>
          <a:p>
            <a:pPr lvl="0"/>
            <a:r>
              <a:rPr lang="cs-CZ" dirty="0"/>
              <a:t>Staročeši = pasivní odpor = neúčast na jednání </a:t>
            </a:r>
            <a:r>
              <a:rPr lang="cs-CZ" dirty="0" err="1"/>
              <a:t>čes</a:t>
            </a:r>
            <a:r>
              <a:rPr lang="cs-CZ" dirty="0"/>
              <a:t>. sněmu</a:t>
            </a:r>
          </a:p>
          <a:p>
            <a:pPr lvl="0"/>
            <a:r>
              <a:rPr lang="cs-CZ" dirty="0"/>
              <a:t>Mladočeši = snaha o aktivní </a:t>
            </a:r>
            <a:r>
              <a:rPr lang="cs-CZ" dirty="0" smtClean="0"/>
              <a:t>odpor = účast na sněmu</a:t>
            </a:r>
          </a:p>
          <a:p>
            <a:r>
              <a:rPr lang="cs-CZ" dirty="0" smtClean="0"/>
              <a:t>1874 – vstup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mladočechů</a:t>
            </a:r>
            <a:r>
              <a:rPr lang="cs-CZ" dirty="0" smtClean="0"/>
              <a:t> do </a:t>
            </a:r>
            <a:r>
              <a:rPr lang="cs-CZ" dirty="0" err="1" smtClean="0"/>
              <a:t>čes</a:t>
            </a:r>
            <a:r>
              <a:rPr lang="cs-CZ" dirty="0" smtClean="0"/>
              <a:t>. sněmu =&gt; </a:t>
            </a:r>
            <a:r>
              <a:rPr lang="cs-CZ" dirty="0"/>
              <a:t>založení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Národní strany svobodomyslné</a:t>
            </a:r>
            <a:r>
              <a:rPr lang="cs-CZ" dirty="0" smtClean="0"/>
              <a:t> </a:t>
            </a:r>
            <a:r>
              <a:rPr lang="cs-CZ" dirty="0"/>
              <a:t>(vlastní polit. strana)</a:t>
            </a:r>
          </a:p>
          <a:p>
            <a:pPr lvl="0"/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92688"/>
          </a:xfrm>
        </p:spPr>
        <p:txBody>
          <a:bodyPr/>
          <a:lstStyle/>
          <a:p>
            <a:pPr lvl="0"/>
            <a:r>
              <a:rPr lang="cs-CZ" dirty="0"/>
              <a:t>Později vstup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staročechů</a:t>
            </a:r>
            <a:r>
              <a:rPr lang="cs-CZ" dirty="0" smtClean="0"/>
              <a:t> </a:t>
            </a:r>
            <a:r>
              <a:rPr lang="cs-CZ" dirty="0"/>
              <a:t>do </a:t>
            </a:r>
            <a:r>
              <a:rPr lang="cs-CZ" dirty="0" err="1"/>
              <a:t>čes</a:t>
            </a:r>
            <a:r>
              <a:rPr lang="cs-CZ" dirty="0"/>
              <a:t>. sněmu.</a:t>
            </a:r>
          </a:p>
          <a:p>
            <a:pPr lvl="0"/>
            <a:r>
              <a:rPr lang="cs-CZ" dirty="0"/>
              <a:t>1879 – vstup </a:t>
            </a:r>
            <a:r>
              <a:rPr lang="cs-CZ" dirty="0" err="1"/>
              <a:t>čes</a:t>
            </a:r>
            <a:r>
              <a:rPr lang="cs-CZ" dirty="0"/>
              <a:t>. poslanců do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říšské rady</a:t>
            </a:r>
            <a:r>
              <a:rPr lang="cs-CZ" dirty="0" smtClean="0"/>
              <a:t> </a:t>
            </a:r>
            <a:r>
              <a:rPr lang="cs-CZ" dirty="0"/>
              <a:t>ve Vídni, vedení politiky -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staročeši</a:t>
            </a:r>
            <a:r>
              <a:rPr lang="cs-CZ" dirty="0" smtClean="0"/>
              <a:t>=&gt;</a:t>
            </a:r>
            <a:r>
              <a:rPr lang="cs-CZ" dirty="0"/>
              <a:t>zrovnoprávnění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ČJ a NJ </a:t>
            </a:r>
            <a:r>
              <a:rPr lang="cs-CZ" dirty="0" smtClean="0"/>
              <a:t>při </a:t>
            </a:r>
            <a:r>
              <a:rPr lang="cs-CZ" dirty="0"/>
              <a:t>jednání s úřady.</a:t>
            </a:r>
          </a:p>
          <a:p>
            <a:pPr lvl="0"/>
            <a:r>
              <a:rPr lang="cs-CZ" dirty="0"/>
              <a:t>1882 = </a:t>
            </a:r>
            <a:r>
              <a:rPr lang="cs-CZ" dirty="0" err="1"/>
              <a:t>Karlo</a:t>
            </a:r>
            <a:r>
              <a:rPr lang="cs-CZ" dirty="0"/>
              <a:t>-Ferdinandova </a:t>
            </a:r>
            <a:r>
              <a:rPr lang="cs-CZ" dirty="0" err="1"/>
              <a:t>uni</a:t>
            </a:r>
            <a:r>
              <a:rPr lang="cs-CZ" dirty="0"/>
              <a:t> = rozdělena na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českou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německou</a:t>
            </a:r>
            <a:r>
              <a:rPr lang="cs-CZ" dirty="0" smtClean="0"/>
              <a:t>.</a:t>
            </a:r>
            <a:endParaRPr lang="cs-CZ" dirty="0"/>
          </a:p>
          <a:p>
            <a:pPr lvl="0"/>
            <a:r>
              <a:rPr lang="cs-CZ" dirty="0"/>
              <a:t>Zhoršení vztahů mezi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Čechy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Němci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http://cs.wikipedia.org/wiki/Soubor:Zakladni_kamen_Narodniho_divadla.JPG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Prameny</a:t>
            </a:r>
            <a:br>
              <a:rPr lang="cs-CZ" dirty="0" smtClean="0"/>
            </a:br>
            <a:r>
              <a:rPr lang="cs-CZ" dirty="0" smtClean="0"/>
              <a:t>Dostupné z www: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Augusta, Pavel, Honzák, František, Pečenka, Marek. </a:t>
            </a:r>
            <a:r>
              <a:rPr lang="cs-CZ" i="1" dirty="0"/>
              <a:t>Dějiny novověku</a:t>
            </a:r>
            <a:r>
              <a:rPr lang="cs-CZ" dirty="0"/>
              <a:t>. II. díl. 2. vyd. Úvaly : ALBRA, 2002. ISBN 8086490181. s. </a:t>
            </a:r>
            <a:r>
              <a:rPr lang="cs-CZ" smtClean="0"/>
              <a:t>42 - 43.</a:t>
            </a:r>
            <a:endParaRPr lang="cs-CZ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94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36</TotalTime>
  <Words>158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Česká společnost na konci 19. stol. 1. část</vt:lpstr>
      <vt:lpstr>Prezentace aplikace PowerPoint</vt:lpstr>
      <vt:lpstr>Položení základního kamene Národního divadla (1868)</vt:lpstr>
      <vt:lpstr>Prezentace aplikace PowerPoint</vt:lpstr>
      <vt:lpstr>Prezentace aplikace PowerPoint</vt:lpstr>
      <vt:lpstr>Prameny Dostupné z www:</vt:lpstr>
      <vt:lpstr>Literatura:</vt:lpstr>
    </vt:vector>
  </TitlesOfParts>
  <Company>Mn. Hradiste - SELECT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společnost na konci 19. stol. 1. část</dc:title>
  <dc:creator>sborovna</dc:creator>
  <cp:lastModifiedBy>user</cp:lastModifiedBy>
  <cp:revision>19</cp:revision>
  <dcterms:created xsi:type="dcterms:W3CDTF">2011-04-12T07:00:08Z</dcterms:created>
  <dcterms:modified xsi:type="dcterms:W3CDTF">2012-06-03T12:15:24Z</dcterms:modified>
</cp:coreProperties>
</file>