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6" r:id="rId2"/>
    <p:sldId id="265" r:id="rId3"/>
    <p:sldId id="269" r:id="rId4"/>
    <p:sldId id="257" r:id="rId5"/>
    <p:sldId id="260" r:id="rId6"/>
    <p:sldId id="271" r:id="rId7"/>
    <p:sldId id="272" r:id="rId8"/>
    <p:sldId id="282" r:id="rId9"/>
    <p:sldId id="273" r:id="rId10"/>
    <p:sldId id="258" r:id="rId11"/>
    <p:sldId id="259" r:id="rId12"/>
    <p:sldId id="266" r:id="rId13"/>
    <p:sldId id="261" r:id="rId14"/>
    <p:sldId id="268" r:id="rId15"/>
    <p:sldId id="262" r:id="rId16"/>
    <p:sldId id="278" r:id="rId17"/>
    <p:sldId id="267" r:id="rId18"/>
    <p:sldId id="264" r:id="rId19"/>
    <p:sldId id="281" r:id="rId20"/>
    <p:sldId id="276" r:id="rId21"/>
    <p:sldId id="277" r:id="rId22"/>
    <p:sldId id="279" r:id="rId23"/>
    <p:sldId id="284" r:id="rId24"/>
    <p:sldId id="275" r:id="rId25"/>
    <p:sldId id="283" r:id="rId2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9F52B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800475" y="1789113"/>
            <a:ext cx="5340350" cy="5056187"/>
            <a:chOff x="2394" y="1127"/>
            <a:chExt cx="3364" cy="3185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ltGray">
            <a:xfrm>
              <a:off x="4230" y="1365"/>
              <a:ext cx="197" cy="102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6" name="Oval 4"/>
            <p:cNvSpPr>
              <a:spLocks noChangeArrowheads="1"/>
            </p:cNvSpPr>
            <p:nvPr/>
          </p:nvSpPr>
          <p:spPr bwMode="ltGray">
            <a:xfrm>
              <a:off x="4299" y="1185"/>
              <a:ext cx="47" cy="47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7" name="Rectangle 5"/>
            <p:cNvSpPr>
              <a:spLocks noChangeArrowheads="1"/>
            </p:cNvSpPr>
            <p:nvPr/>
          </p:nvSpPr>
          <p:spPr bwMode="ltGray">
            <a:xfrm rot="995337">
              <a:off x="5205" y="1495"/>
              <a:ext cx="6" cy="20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8" name="Freeform 6"/>
            <p:cNvSpPr>
              <a:spLocks noEditPoints="1"/>
            </p:cNvSpPr>
            <p:nvPr/>
          </p:nvSpPr>
          <p:spPr bwMode="ltGray">
            <a:xfrm>
              <a:off x="4871" y="3508"/>
              <a:ext cx="66" cy="96"/>
            </a:xfrm>
            <a:custGeom>
              <a:avLst/>
              <a:gdLst/>
              <a:ahLst/>
              <a:cxnLst>
                <a:cxn ang="0">
                  <a:pos x="18" y="96"/>
                </a:cxn>
                <a:cxn ang="0">
                  <a:pos x="42" y="78"/>
                </a:cxn>
                <a:cxn ang="0">
                  <a:pos x="60" y="60"/>
                </a:cxn>
                <a:cxn ang="0">
                  <a:pos x="66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24" y="6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0" y="60"/>
                </a:cxn>
                <a:cxn ang="0">
                  <a:pos x="12" y="84"/>
                </a:cxn>
                <a:cxn ang="0">
                  <a:pos x="18" y="96"/>
                </a:cxn>
                <a:cxn ang="0">
                  <a:pos x="18" y="96"/>
                </a:cxn>
                <a:cxn ang="0">
                  <a:pos x="42" y="18"/>
                </a:cxn>
                <a:cxn ang="0">
                  <a:pos x="54" y="24"/>
                </a:cxn>
                <a:cxn ang="0">
                  <a:pos x="60" y="36"/>
                </a:cxn>
                <a:cxn ang="0">
                  <a:pos x="60" y="48"/>
                </a:cxn>
                <a:cxn ang="0">
                  <a:pos x="54" y="54"/>
                </a:cxn>
                <a:cxn ang="0">
                  <a:pos x="36" y="72"/>
                </a:cxn>
                <a:cxn ang="0">
                  <a:pos x="24" y="78"/>
                </a:cxn>
                <a:cxn ang="0">
                  <a:pos x="24" y="78"/>
                </a:cxn>
                <a:cxn ang="0">
                  <a:pos x="12" y="48"/>
                </a:cxn>
                <a:cxn ang="0">
                  <a:pos x="18" y="24"/>
                </a:cxn>
                <a:cxn ang="0">
                  <a:pos x="30" y="18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r" b="b"/>
              <a:pathLst>
                <a:path w="66" h="96">
                  <a:moveTo>
                    <a:pt x="18" y="96"/>
                  </a:moveTo>
                  <a:lnTo>
                    <a:pt x="42" y="78"/>
                  </a:lnTo>
                  <a:lnTo>
                    <a:pt x="60" y="60"/>
                  </a:lnTo>
                  <a:lnTo>
                    <a:pt x="66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24" y="6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0" y="60"/>
                  </a:lnTo>
                  <a:lnTo>
                    <a:pt x="12" y="84"/>
                  </a:lnTo>
                  <a:lnTo>
                    <a:pt x="18" y="96"/>
                  </a:lnTo>
                  <a:lnTo>
                    <a:pt x="18" y="96"/>
                  </a:lnTo>
                  <a:close/>
                  <a:moveTo>
                    <a:pt x="42" y="18"/>
                  </a:moveTo>
                  <a:lnTo>
                    <a:pt x="54" y="24"/>
                  </a:lnTo>
                  <a:lnTo>
                    <a:pt x="60" y="36"/>
                  </a:lnTo>
                  <a:lnTo>
                    <a:pt x="60" y="48"/>
                  </a:lnTo>
                  <a:lnTo>
                    <a:pt x="54" y="54"/>
                  </a:lnTo>
                  <a:lnTo>
                    <a:pt x="36" y="72"/>
                  </a:lnTo>
                  <a:lnTo>
                    <a:pt x="24" y="78"/>
                  </a:lnTo>
                  <a:lnTo>
                    <a:pt x="24" y="78"/>
                  </a:lnTo>
                  <a:lnTo>
                    <a:pt x="12" y="48"/>
                  </a:lnTo>
                  <a:lnTo>
                    <a:pt x="18" y="24"/>
                  </a:lnTo>
                  <a:lnTo>
                    <a:pt x="30" y="18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ltGray">
            <a:xfrm rot="91736">
              <a:off x="5487" y="1535"/>
              <a:ext cx="6" cy="1998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" name="Rectangle 8"/>
            <p:cNvSpPr>
              <a:spLocks noChangeArrowheads="1"/>
            </p:cNvSpPr>
            <p:nvPr/>
          </p:nvSpPr>
          <p:spPr bwMode="ltGray">
            <a:xfrm rot="-926223">
              <a:off x="5640" y="1521"/>
              <a:ext cx="6" cy="881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ltGray">
            <a:xfrm rot="-1140313">
              <a:off x="3444" y="1816"/>
              <a:ext cx="6" cy="203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2" name="Rectangle 10"/>
            <p:cNvSpPr>
              <a:spLocks noChangeArrowheads="1"/>
            </p:cNvSpPr>
            <p:nvPr/>
          </p:nvSpPr>
          <p:spPr bwMode="ltGray">
            <a:xfrm rot="1114412">
              <a:off x="2757" y="1821"/>
              <a:ext cx="6" cy="2119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3" name="Rectangle 11"/>
            <p:cNvSpPr>
              <a:spLocks noChangeArrowheads="1"/>
            </p:cNvSpPr>
            <p:nvPr/>
          </p:nvSpPr>
          <p:spPr bwMode="ltGray">
            <a:xfrm rot="254676">
              <a:off x="3035" y="1870"/>
              <a:ext cx="6" cy="190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ltGray">
            <a:xfrm>
              <a:off x="4007" y="3021"/>
              <a:ext cx="623" cy="156"/>
            </a:xfrm>
            <a:custGeom>
              <a:avLst/>
              <a:gdLst/>
              <a:ahLst/>
              <a:cxnLst>
                <a:cxn ang="0">
                  <a:pos x="6" y="18"/>
                </a:cxn>
                <a:cxn ang="0">
                  <a:pos x="162" y="36"/>
                </a:cxn>
                <a:cxn ang="0">
                  <a:pos x="251" y="36"/>
                </a:cxn>
                <a:cxn ang="0">
                  <a:pos x="354" y="30"/>
                </a:cxn>
                <a:cxn ang="0">
                  <a:pos x="473" y="18"/>
                </a:cxn>
                <a:cxn ang="0">
                  <a:pos x="611" y="0"/>
                </a:cxn>
                <a:cxn ang="0">
                  <a:pos x="623" y="114"/>
                </a:cxn>
                <a:cxn ang="0">
                  <a:pos x="497" y="138"/>
                </a:cxn>
                <a:cxn ang="0">
                  <a:pos x="414" y="150"/>
                </a:cxn>
                <a:cxn ang="0">
                  <a:pos x="318" y="156"/>
                </a:cxn>
                <a:cxn ang="0">
                  <a:pos x="215" y="156"/>
                </a:cxn>
                <a:cxn ang="0">
                  <a:pos x="108" y="150"/>
                </a:cxn>
                <a:cxn ang="0">
                  <a:pos x="0" y="132"/>
                </a:cxn>
                <a:cxn ang="0">
                  <a:pos x="6" y="18"/>
                </a:cxn>
                <a:cxn ang="0">
                  <a:pos x="6" y="18"/>
                </a:cxn>
              </a:cxnLst>
              <a:rect l="0" t="0" r="r" b="b"/>
              <a:pathLst>
                <a:path w="623" h="156">
                  <a:moveTo>
                    <a:pt x="6" y="18"/>
                  </a:moveTo>
                  <a:lnTo>
                    <a:pt x="162" y="36"/>
                  </a:lnTo>
                  <a:lnTo>
                    <a:pt x="251" y="36"/>
                  </a:lnTo>
                  <a:lnTo>
                    <a:pt x="354" y="30"/>
                  </a:lnTo>
                  <a:lnTo>
                    <a:pt x="473" y="18"/>
                  </a:lnTo>
                  <a:lnTo>
                    <a:pt x="611" y="0"/>
                  </a:lnTo>
                  <a:lnTo>
                    <a:pt x="623" y="114"/>
                  </a:lnTo>
                  <a:lnTo>
                    <a:pt x="497" y="138"/>
                  </a:lnTo>
                  <a:lnTo>
                    <a:pt x="414" y="150"/>
                  </a:lnTo>
                  <a:lnTo>
                    <a:pt x="318" y="156"/>
                  </a:lnTo>
                  <a:lnTo>
                    <a:pt x="215" y="156"/>
                  </a:lnTo>
                  <a:lnTo>
                    <a:pt x="108" y="150"/>
                  </a:lnTo>
                  <a:lnTo>
                    <a:pt x="0" y="132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ltGray">
            <a:xfrm>
              <a:off x="4762" y="3591"/>
              <a:ext cx="996" cy="126"/>
            </a:xfrm>
            <a:custGeom>
              <a:avLst/>
              <a:gdLst/>
              <a:ahLst/>
              <a:cxnLst>
                <a:cxn ang="0">
                  <a:pos x="754" y="6"/>
                </a:cxn>
                <a:cxn ang="0">
                  <a:pos x="652" y="6"/>
                </a:cxn>
                <a:cxn ang="0">
                  <a:pos x="563" y="6"/>
                </a:cxn>
                <a:cxn ang="0">
                  <a:pos x="479" y="6"/>
                </a:cxn>
                <a:cxn ang="0">
                  <a:pos x="401" y="6"/>
                </a:cxn>
                <a:cxn ang="0">
                  <a:pos x="335" y="0"/>
                </a:cxn>
                <a:cxn ang="0">
                  <a:pos x="276" y="0"/>
                </a:cxn>
                <a:cxn ang="0">
                  <a:pos x="222" y="0"/>
                </a:cxn>
                <a:cxn ang="0">
                  <a:pos x="180" y="6"/>
                </a:cxn>
                <a:cxn ang="0">
                  <a:pos x="138" y="6"/>
                </a:cxn>
                <a:cxn ang="0">
                  <a:pos x="108" y="6"/>
                </a:cxn>
                <a:cxn ang="0">
                  <a:pos x="54" y="6"/>
                </a:cxn>
                <a:cxn ang="0">
                  <a:pos x="24" y="12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12" y="42"/>
                </a:cxn>
                <a:cxn ang="0">
                  <a:pos x="18" y="48"/>
                </a:cxn>
                <a:cxn ang="0">
                  <a:pos x="30" y="54"/>
                </a:cxn>
                <a:cxn ang="0">
                  <a:pos x="60" y="60"/>
                </a:cxn>
                <a:cxn ang="0">
                  <a:pos x="90" y="72"/>
                </a:cxn>
                <a:cxn ang="0">
                  <a:pos x="144" y="84"/>
                </a:cxn>
                <a:cxn ang="0">
                  <a:pos x="210" y="90"/>
                </a:cxn>
                <a:cxn ang="0">
                  <a:pos x="293" y="102"/>
                </a:cxn>
                <a:cxn ang="0">
                  <a:pos x="389" y="108"/>
                </a:cxn>
                <a:cxn ang="0">
                  <a:pos x="503" y="120"/>
                </a:cxn>
                <a:cxn ang="0">
                  <a:pos x="622" y="120"/>
                </a:cxn>
                <a:cxn ang="0">
                  <a:pos x="754" y="126"/>
                </a:cxn>
                <a:cxn ang="0">
                  <a:pos x="873" y="126"/>
                </a:cxn>
                <a:cxn ang="0">
                  <a:pos x="993" y="126"/>
                </a:cxn>
                <a:cxn ang="0">
                  <a:pos x="993" y="12"/>
                </a:cxn>
                <a:cxn ang="0">
                  <a:pos x="879" y="12"/>
                </a:cxn>
                <a:cxn ang="0">
                  <a:pos x="754" y="6"/>
                </a:cxn>
                <a:cxn ang="0">
                  <a:pos x="754" y="6"/>
                </a:cxn>
              </a:cxnLst>
              <a:rect l="0" t="0" r="r" b="b"/>
              <a:pathLst>
                <a:path w="993" h="126">
                  <a:moveTo>
                    <a:pt x="754" y="6"/>
                  </a:moveTo>
                  <a:lnTo>
                    <a:pt x="652" y="6"/>
                  </a:lnTo>
                  <a:lnTo>
                    <a:pt x="563" y="6"/>
                  </a:lnTo>
                  <a:lnTo>
                    <a:pt x="479" y="6"/>
                  </a:lnTo>
                  <a:lnTo>
                    <a:pt x="401" y="6"/>
                  </a:lnTo>
                  <a:lnTo>
                    <a:pt x="335" y="0"/>
                  </a:lnTo>
                  <a:lnTo>
                    <a:pt x="276" y="0"/>
                  </a:lnTo>
                  <a:lnTo>
                    <a:pt x="222" y="0"/>
                  </a:lnTo>
                  <a:lnTo>
                    <a:pt x="180" y="6"/>
                  </a:lnTo>
                  <a:lnTo>
                    <a:pt x="138" y="6"/>
                  </a:lnTo>
                  <a:lnTo>
                    <a:pt x="108" y="6"/>
                  </a:lnTo>
                  <a:lnTo>
                    <a:pt x="54" y="6"/>
                  </a:lnTo>
                  <a:lnTo>
                    <a:pt x="24" y="12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12" y="42"/>
                  </a:lnTo>
                  <a:lnTo>
                    <a:pt x="18" y="48"/>
                  </a:lnTo>
                  <a:lnTo>
                    <a:pt x="30" y="54"/>
                  </a:lnTo>
                  <a:lnTo>
                    <a:pt x="60" y="60"/>
                  </a:lnTo>
                  <a:lnTo>
                    <a:pt x="90" y="72"/>
                  </a:lnTo>
                  <a:lnTo>
                    <a:pt x="144" y="84"/>
                  </a:lnTo>
                  <a:lnTo>
                    <a:pt x="210" y="90"/>
                  </a:lnTo>
                  <a:lnTo>
                    <a:pt x="293" y="102"/>
                  </a:lnTo>
                  <a:lnTo>
                    <a:pt x="389" y="108"/>
                  </a:lnTo>
                  <a:lnTo>
                    <a:pt x="503" y="120"/>
                  </a:lnTo>
                  <a:lnTo>
                    <a:pt x="622" y="120"/>
                  </a:lnTo>
                  <a:lnTo>
                    <a:pt x="754" y="126"/>
                  </a:lnTo>
                  <a:lnTo>
                    <a:pt x="873" y="126"/>
                  </a:lnTo>
                  <a:lnTo>
                    <a:pt x="993" y="126"/>
                  </a:lnTo>
                  <a:lnTo>
                    <a:pt x="993" y="12"/>
                  </a:lnTo>
                  <a:lnTo>
                    <a:pt x="879" y="12"/>
                  </a:lnTo>
                  <a:lnTo>
                    <a:pt x="754" y="6"/>
                  </a:lnTo>
                  <a:lnTo>
                    <a:pt x="754" y="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ltGray">
            <a:xfrm>
              <a:off x="4786" y="3645"/>
              <a:ext cx="972" cy="24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" y="54"/>
                </a:cxn>
                <a:cxn ang="0">
                  <a:pos x="66" y="96"/>
                </a:cxn>
                <a:cxn ang="0">
                  <a:pos x="120" y="137"/>
                </a:cxn>
                <a:cxn ang="0">
                  <a:pos x="198" y="173"/>
                </a:cxn>
                <a:cxn ang="0">
                  <a:pos x="293" y="203"/>
                </a:cxn>
                <a:cxn ang="0">
                  <a:pos x="353" y="215"/>
                </a:cxn>
                <a:cxn ang="0">
                  <a:pos x="413" y="227"/>
                </a:cxn>
                <a:cxn ang="0">
                  <a:pos x="479" y="233"/>
                </a:cxn>
                <a:cxn ang="0">
                  <a:pos x="556" y="239"/>
                </a:cxn>
                <a:cxn ang="0">
                  <a:pos x="634" y="245"/>
                </a:cxn>
                <a:cxn ang="0">
                  <a:pos x="724" y="245"/>
                </a:cxn>
                <a:cxn ang="0">
                  <a:pos x="855" y="245"/>
                </a:cxn>
                <a:cxn ang="0">
                  <a:pos x="969" y="239"/>
                </a:cxn>
                <a:cxn ang="0">
                  <a:pos x="969" y="60"/>
                </a:cxn>
                <a:cxn ang="0">
                  <a:pos x="700" y="60"/>
                </a:cxn>
                <a:cxn ang="0">
                  <a:pos x="503" y="54"/>
                </a:cxn>
                <a:cxn ang="0">
                  <a:pos x="317" y="42"/>
                </a:cxn>
                <a:cxn ang="0">
                  <a:pos x="150" y="24"/>
                </a:cxn>
                <a:cxn ang="0">
                  <a:pos x="72" y="1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969" h="245">
                  <a:moveTo>
                    <a:pt x="0" y="0"/>
                  </a:moveTo>
                  <a:lnTo>
                    <a:pt x="24" y="54"/>
                  </a:lnTo>
                  <a:lnTo>
                    <a:pt x="66" y="96"/>
                  </a:lnTo>
                  <a:lnTo>
                    <a:pt x="120" y="137"/>
                  </a:lnTo>
                  <a:lnTo>
                    <a:pt x="198" y="173"/>
                  </a:lnTo>
                  <a:lnTo>
                    <a:pt x="293" y="203"/>
                  </a:lnTo>
                  <a:lnTo>
                    <a:pt x="353" y="215"/>
                  </a:lnTo>
                  <a:lnTo>
                    <a:pt x="413" y="227"/>
                  </a:lnTo>
                  <a:lnTo>
                    <a:pt x="479" y="233"/>
                  </a:lnTo>
                  <a:lnTo>
                    <a:pt x="556" y="239"/>
                  </a:lnTo>
                  <a:lnTo>
                    <a:pt x="634" y="245"/>
                  </a:lnTo>
                  <a:lnTo>
                    <a:pt x="724" y="245"/>
                  </a:lnTo>
                  <a:lnTo>
                    <a:pt x="855" y="245"/>
                  </a:lnTo>
                  <a:lnTo>
                    <a:pt x="969" y="239"/>
                  </a:lnTo>
                  <a:lnTo>
                    <a:pt x="969" y="60"/>
                  </a:lnTo>
                  <a:lnTo>
                    <a:pt x="700" y="60"/>
                  </a:lnTo>
                  <a:lnTo>
                    <a:pt x="503" y="54"/>
                  </a:lnTo>
                  <a:lnTo>
                    <a:pt x="317" y="42"/>
                  </a:lnTo>
                  <a:lnTo>
                    <a:pt x="150" y="24"/>
                  </a:lnTo>
                  <a:lnTo>
                    <a:pt x="72" y="1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ltGray">
            <a:xfrm>
              <a:off x="4804" y="3591"/>
              <a:ext cx="954" cy="90"/>
            </a:xfrm>
            <a:custGeom>
              <a:avLst/>
              <a:gdLst/>
              <a:ahLst/>
              <a:cxnLst>
                <a:cxn ang="0">
                  <a:pos x="700" y="0"/>
                </a:cxn>
                <a:cxn ang="0">
                  <a:pos x="598" y="0"/>
                </a:cxn>
                <a:cxn ang="0">
                  <a:pos x="515" y="0"/>
                </a:cxn>
                <a:cxn ang="0">
                  <a:pos x="431" y="0"/>
                </a:cxn>
                <a:cxn ang="0">
                  <a:pos x="365" y="0"/>
                </a:cxn>
                <a:cxn ang="0">
                  <a:pos x="299" y="0"/>
                </a:cxn>
                <a:cxn ang="0">
                  <a:pos x="245" y="0"/>
                </a:cxn>
                <a:cxn ang="0">
                  <a:pos x="198" y="0"/>
                </a:cxn>
                <a:cxn ang="0">
                  <a:pos x="162" y="0"/>
                </a:cxn>
                <a:cxn ang="0">
                  <a:pos x="126" y="6"/>
                </a:cxn>
                <a:cxn ang="0">
                  <a:pos x="96" y="6"/>
                </a:cxn>
                <a:cxn ang="0">
                  <a:pos x="54" y="12"/>
                </a:cxn>
                <a:cxn ang="0">
                  <a:pos x="30" y="12"/>
                </a:cxn>
                <a:cxn ang="0">
                  <a:pos x="12" y="18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6" y="30"/>
                </a:cxn>
                <a:cxn ang="0">
                  <a:pos x="24" y="36"/>
                </a:cxn>
                <a:cxn ang="0">
                  <a:pos x="54" y="42"/>
                </a:cxn>
                <a:cxn ang="0">
                  <a:pos x="102" y="54"/>
                </a:cxn>
                <a:cxn ang="0">
                  <a:pos x="168" y="60"/>
                </a:cxn>
                <a:cxn ang="0">
                  <a:pos x="251" y="66"/>
                </a:cxn>
                <a:cxn ang="0">
                  <a:pos x="341" y="78"/>
                </a:cxn>
                <a:cxn ang="0">
                  <a:pos x="449" y="84"/>
                </a:cxn>
                <a:cxn ang="0">
                  <a:pos x="568" y="84"/>
                </a:cxn>
                <a:cxn ang="0">
                  <a:pos x="694" y="90"/>
                </a:cxn>
                <a:cxn ang="0">
                  <a:pos x="825" y="90"/>
                </a:cxn>
                <a:cxn ang="0">
                  <a:pos x="951" y="90"/>
                </a:cxn>
                <a:cxn ang="0">
                  <a:pos x="951" y="6"/>
                </a:cxn>
                <a:cxn ang="0">
                  <a:pos x="831" y="6"/>
                </a:cxn>
                <a:cxn ang="0">
                  <a:pos x="772" y="6"/>
                </a:cxn>
                <a:cxn ang="0">
                  <a:pos x="700" y="0"/>
                </a:cxn>
                <a:cxn ang="0">
                  <a:pos x="700" y="0"/>
                </a:cxn>
              </a:cxnLst>
              <a:rect l="0" t="0" r="r" b="b"/>
              <a:pathLst>
                <a:path w="951" h="90">
                  <a:moveTo>
                    <a:pt x="700" y="0"/>
                  </a:moveTo>
                  <a:lnTo>
                    <a:pt x="598" y="0"/>
                  </a:lnTo>
                  <a:lnTo>
                    <a:pt x="515" y="0"/>
                  </a:lnTo>
                  <a:lnTo>
                    <a:pt x="431" y="0"/>
                  </a:lnTo>
                  <a:lnTo>
                    <a:pt x="365" y="0"/>
                  </a:lnTo>
                  <a:lnTo>
                    <a:pt x="299" y="0"/>
                  </a:lnTo>
                  <a:lnTo>
                    <a:pt x="245" y="0"/>
                  </a:lnTo>
                  <a:lnTo>
                    <a:pt x="198" y="0"/>
                  </a:lnTo>
                  <a:lnTo>
                    <a:pt x="162" y="0"/>
                  </a:lnTo>
                  <a:lnTo>
                    <a:pt x="126" y="6"/>
                  </a:lnTo>
                  <a:lnTo>
                    <a:pt x="96" y="6"/>
                  </a:lnTo>
                  <a:lnTo>
                    <a:pt x="54" y="12"/>
                  </a:lnTo>
                  <a:lnTo>
                    <a:pt x="30" y="12"/>
                  </a:lnTo>
                  <a:lnTo>
                    <a:pt x="12" y="18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6" y="30"/>
                  </a:lnTo>
                  <a:lnTo>
                    <a:pt x="24" y="36"/>
                  </a:lnTo>
                  <a:lnTo>
                    <a:pt x="54" y="42"/>
                  </a:lnTo>
                  <a:lnTo>
                    <a:pt x="102" y="54"/>
                  </a:lnTo>
                  <a:lnTo>
                    <a:pt x="168" y="60"/>
                  </a:lnTo>
                  <a:lnTo>
                    <a:pt x="251" y="66"/>
                  </a:lnTo>
                  <a:lnTo>
                    <a:pt x="341" y="78"/>
                  </a:lnTo>
                  <a:lnTo>
                    <a:pt x="449" y="84"/>
                  </a:lnTo>
                  <a:lnTo>
                    <a:pt x="568" y="84"/>
                  </a:lnTo>
                  <a:lnTo>
                    <a:pt x="694" y="90"/>
                  </a:lnTo>
                  <a:lnTo>
                    <a:pt x="825" y="90"/>
                  </a:lnTo>
                  <a:lnTo>
                    <a:pt x="951" y="90"/>
                  </a:lnTo>
                  <a:lnTo>
                    <a:pt x="951" y="6"/>
                  </a:lnTo>
                  <a:lnTo>
                    <a:pt x="831" y="6"/>
                  </a:lnTo>
                  <a:lnTo>
                    <a:pt x="772" y="6"/>
                  </a:lnTo>
                  <a:lnTo>
                    <a:pt x="700" y="0"/>
                  </a:lnTo>
                  <a:lnTo>
                    <a:pt x="7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ltGray">
            <a:xfrm>
              <a:off x="3059" y="1541"/>
              <a:ext cx="102" cy="155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12"/>
                </a:cxn>
                <a:cxn ang="0">
                  <a:pos x="30" y="72"/>
                </a:cxn>
                <a:cxn ang="0">
                  <a:pos x="30" y="155"/>
                </a:cxn>
                <a:cxn ang="0">
                  <a:pos x="72" y="155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2" h="155">
                  <a:moveTo>
                    <a:pt x="102" y="0"/>
                  </a:moveTo>
                  <a:lnTo>
                    <a:pt x="0" y="12"/>
                  </a:lnTo>
                  <a:lnTo>
                    <a:pt x="30" y="72"/>
                  </a:lnTo>
                  <a:lnTo>
                    <a:pt x="30" y="155"/>
                  </a:lnTo>
                  <a:lnTo>
                    <a:pt x="72" y="155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9" name="Freeform 17"/>
            <p:cNvSpPr>
              <a:spLocks noEditPoints="1"/>
            </p:cNvSpPr>
            <p:nvPr/>
          </p:nvSpPr>
          <p:spPr bwMode="ltGray">
            <a:xfrm>
              <a:off x="3059" y="1690"/>
              <a:ext cx="90" cy="96"/>
            </a:xfrm>
            <a:custGeom>
              <a:avLst/>
              <a:gdLst/>
              <a:ahLst/>
              <a:cxnLst>
                <a:cxn ang="0">
                  <a:pos x="48" y="96"/>
                </a:cxn>
                <a:cxn ang="0">
                  <a:pos x="72" y="72"/>
                </a:cxn>
                <a:cxn ang="0">
                  <a:pos x="84" y="48"/>
                </a:cxn>
                <a:cxn ang="0">
                  <a:pos x="90" y="36"/>
                </a:cxn>
                <a:cxn ang="0">
                  <a:pos x="84" y="24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0"/>
                </a:cxn>
                <a:cxn ang="0">
                  <a:pos x="12" y="12"/>
                </a:cxn>
                <a:cxn ang="0">
                  <a:pos x="6" y="24"/>
                </a:cxn>
                <a:cxn ang="0">
                  <a:pos x="0" y="36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8" y="96"/>
                </a:cxn>
                <a:cxn ang="0">
                  <a:pos x="48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54" y="66"/>
                </a:cxn>
                <a:cxn ang="0">
                  <a:pos x="48" y="78"/>
                </a:cxn>
                <a:cxn ang="0">
                  <a:pos x="30" y="66"/>
                </a:cxn>
                <a:cxn ang="0">
                  <a:pos x="24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90" h="96">
                  <a:moveTo>
                    <a:pt x="48" y="96"/>
                  </a:moveTo>
                  <a:lnTo>
                    <a:pt x="72" y="72"/>
                  </a:lnTo>
                  <a:lnTo>
                    <a:pt x="84" y="48"/>
                  </a:lnTo>
                  <a:lnTo>
                    <a:pt x="90" y="36"/>
                  </a:lnTo>
                  <a:lnTo>
                    <a:pt x="84" y="24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0"/>
                  </a:lnTo>
                  <a:lnTo>
                    <a:pt x="12" y="12"/>
                  </a:lnTo>
                  <a:lnTo>
                    <a:pt x="6" y="24"/>
                  </a:lnTo>
                  <a:lnTo>
                    <a:pt x="0" y="36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8" y="96"/>
                  </a:lnTo>
                  <a:lnTo>
                    <a:pt x="48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54" y="66"/>
                  </a:lnTo>
                  <a:lnTo>
                    <a:pt x="48" y="78"/>
                  </a:lnTo>
                  <a:lnTo>
                    <a:pt x="30" y="66"/>
                  </a:lnTo>
                  <a:lnTo>
                    <a:pt x="24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0" name="Freeform 18"/>
            <p:cNvSpPr>
              <a:spLocks noEditPoints="1"/>
            </p:cNvSpPr>
            <p:nvPr/>
          </p:nvSpPr>
          <p:spPr bwMode="ltGray">
            <a:xfrm>
              <a:off x="3059" y="1768"/>
              <a:ext cx="90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54" y="108"/>
                </a:cxn>
                <a:cxn ang="0">
                  <a:pos x="78" y="96"/>
                </a:cxn>
                <a:cxn ang="0">
                  <a:pos x="90" y="72"/>
                </a:cxn>
                <a:cxn ang="0">
                  <a:pos x="84" y="42"/>
                </a:cxn>
                <a:cxn ang="0">
                  <a:pos x="66" y="24"/>
                </a:cxn>
                <a:cxn ang="0">
                  <a:pos x="54" y="12"/>
                </a:cxn>
                <a:cxn ang="0">
                  <a:pos x="48" y="6"/>
                </a:cxn>
                <a:cxn ang="0">
                  <a:pos x="48" y="6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30" y="36"/>
                </a:cxn>
                <a:cxn ang="0">
                  <a:pos x="42" y="24"/>
                </a:cxn>
                <a:cxn ang="0">
                  <a:pos x="48" y="18"/>
                </a:cxn>
                <a:cxn ang="0">
                  <a:pos x="66" y="30"/>
                </a:cxn>
                <a:cxn ang="0">
                  <a:pos x="72" y="48"/>
                </a:cxn>
                <a:cxn ang="0">
                  <a:pos x="78" y="72"/>
                </a:cxn>
                <a:cxn ang="0">
                  <a:pos x="78" y="84"/>
                </a:cxn>
                <a:cxn ang="0">
                  <a:pos x="66" y="96"/>
                </a:cxn>
                <a:cxn ang="0">
                  <a:pos x="42" y="102"/>
                </a:cxn>
                <a:cxn ang="0">
                  <a:pos x="30" y="96"/>
                </a:cxn>
                <a:cxn ang="0">
                  <a:pos x="18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r" b="b"/>
              <a:pathLst>
                <a:path w="90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54" y="108"/>
                  </a:lnTo>
                  <a:lnTo>
                    <a:pt x="78" y="96"/>
                  </a:lnTo>
                  <a:lnTo>
                    <a:pt x="90" y="72"/>
                  </a:lnTo>
                  <a:lnTo>
                    <a:pt x="84" y="42"/>
                  </a:lnTo>
                  <a:lnTo>
                    <a:pt x="66" y="24"/>
                  </a:lnTo>
                  <a:lnTo>
                    <a:pt x="54" y="12"/>
                  </a:lnTo>
                  <a:lnTo>
                    <a:pt x="48" y="6"/>
                  </a:lnTo>
                  <a:lnTo>
                    <a:pt x="48" y="6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30" y="36"/>
                  </a:lnTo>
                  <a:lnTo>
                    <a:pt x="42" y="24"/>
                  </a:lnTo>
                  <a:lnTo>
                    <a:pt x="48" y="18"/>
                  </a:lnTo>
                  <a:lnTo>
                    <a:pt x="66" y="30"/>
                  </a:lnTo>
                  <a:lnTo>
                    <a:pt x="72" y="48"/>
                  </a:lnTo>
                  <a:lnTo>
                    <a:pt x="78" y="72"/>
                  </a:lnTo>
                  <a:lnTo>
                    <a:pt x="78" y="84"/>
                  </a:lnTo>
                  <a:lnTo>
                    <a:pt x="66" y="96"/>
                  </a:lnTo>
                  <a:lnTo>
                    <a:pt x="42" y="102"/>
                  </a:lnTo>
                  <a:lnTo>
                    <a:pt x="30" y="96"/>
                  </a:lnTo>
                  <a:lnTo>
                    <a:pt x="18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ltGray">
            <a:xfrm>
              <a:off x="5470" y="1205"/>
              <a:ext cx="102" cy="156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6"/>
                </a:cxn>
                <a:cxn ang="0">
                  <a:pos x="30" y="72"/>
                </a:cxn>
                <a:cxn ang="0">
                  <a:pos x="30" y="156"/>
                </a:cxn>
                <a:cxn ang="0">
                  <a:pos x="72" y="156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2" h="156">
                  <a:moveTo>
                    <a:pt x="102" y="0"/>
                  </a:moveTo>
                  <a:lnTo>
                    <a:pt x="0" y="6"/>
                  </a:lnTo>
                  <a:lnTo>
                    <a:pt x="30" y="72"/>
                  </a:lnTo>
                  <a:lnTo>
                    <a:pt x="30" y="156"/>
                  </a:lnTo>
                  <a:lnTo>
                    <a:pt x="72" y="156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2" name="Freeform 20"/>
            <p:cNvSpPr>
              <a:spLocks noEditPoints="1"/>
            </p:cNvSpPr>
            <p:nvPr/>
          </p:nvSpPr>
          <p:spPr bwMode="ltGray">
            <a:xfrm>
              <a:off x="5476" y="1349"/>
              <a:ext cx="84" cy="96"/>
            </a:xfrm>
            <a:custGeom>
              <a:avLst/>
              <a:gdLst/>
              <a:ahLst/>
              <a:cxnLst>
                <a:cxn ang="0">
                  <a:pos x="42" y="96"/>
                </a:cxn>
                <a:cxn ang="0">
                  <a:pos x="66" y="78"/>
                </a:cxn>
                <a:cxn ang="0">
                  <a:pos x="84" y="54"/>
                </a:cxn>
                <a:cxn ang="0">
                  <a:pos x="84" y="30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6"/>
                </a:cxn>
                <a:cxn ang="0">
                  <a:pos x="12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2" y="96"/>
                </a:cxn>
                <a:cxn ang="0">
                  <a:pos x="42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4"/>
                </a:cxn>
                <a:cxn ang="0">
                  <a:pos x="54" y="72"/>
                </a:cxn>
                <a:cxn ang="0">
                  <a:pos x="42" y="84"/>
                </a:cxn>
                <a:cxn ang="0">
                  <a:pos x="42" y="84"/>
                </a:cxn>
                <a:cxn ang="0">
                  <a:pos x="30" y="72"/>
                </a:cxn>
                <a:cxn ang="0">
                  <a:pos x="18" y="54"/>
                </a:cxn>
                <a:cxn ang="0">
                  <a:pos x="18" y="30"/>
                </a:cxn>
                <a:cxn ang="0">
                  <a:pos x="30" y="18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84" h="96">
                  <a:moveTo>
                    <a:pt x="42" y="96"/>
                  </a:moveTo>
                  <a:lnTo>
                    <a:pt x="66" y="78"/>
                  </a:lnTo>
                  <a:lnTo>
                    <a:pt x="84" y="54"/>
                  </a:lnTo>
                  <a:lnTo>
                    <a:pt x="84" y="30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6"/>
                  </a:lnTo>
                  <a:lnTo>
                    <a:pt x="12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2" y="96"/>
                  </a:lnTo>
                  <a:lnTo>
                    <a:pt x="42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4"/>
                  </a:lnTo>
                  <a:lnTo>
                    <a:pt x="54" y="72"/>
                  </a:lnTo>
                  <a:lnTo>
                    <a:pt x="42" y="84"/>
                  </a:lnTo>
                  <a:lnTo>
                    <a:pt x="42" y="84"/>
                  </a:lnTo>
                  <a:lnTo>
                    <a:pt x="30" y="72"/>
                  </a:lnTo>
                  <a:lnTo>
                    <a:pt x="18" y="54"/>
                  </a:lnTo>
                  <a:lnTo>
                    <a:pt x="18" y="30"/>
                  </a:lnTo>
                  <a:lnTo>
                    <a:pt x="30" y="18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" name="Freeform 21"/>
            <p:cNvSpPr>
              <a:spLocks noEditPoints="1"/>
            </p:cNvSpPr>
            <p:nvPr/>
          </p:nvSpPr>
          <p:spPr bwMode="ltGray">
            <a:xfrm>
              <a:off x="5470" y="1433"/>
              <a:ext cx="90" cy="108"/>
            </a:xfrm>
            <a:custGeom>
              <a:avLst/>
              <a:gdLst/>
              <a:ahLst/>
              <a:cxnLst>
                <a:cxn ang="0">
                  <a:pos x="6" y="90"/>
                </a:cxn>
                <a:cxn ang="0">
                  <a:pos x="18" y="102"/>
                </a:cxn>
                <a:cxn ang="0">
                  <a:pos x="30" y="108"/>
                </a:cxn>
                <a:cxn ang="0">
                  <a:pos x="60" y="108"/>
                </a:cxn>
                <a:cxn ang="0">
                  <a:pos x="84" y="96"/>
                </a:cxn>
                <a:cxn ang="0">
                  <a:pos x="90" y="84"/>
                </a:cxn>
                <a:cxn ang="0">
                  <a:pos x="90" y="66"/>
                </a:cxn>
                <a:cxn ang="0">
                  <a:pos x="84" y="36"/>
                </a:cxn>
                <a:cxn ang="0">
                  <a:pos x="72" y="18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54" y="0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12" y="48"/>
                </a:cxn>
                <a:cxn ang="0">
                  <a:pos x="0" y="66"/>
                </a:cxn>
                <a:cxn ang="0">
                  <a:pos x="6" y="90"/>
                </a:cxn>
                <a:cxn ang="0">
                  <a:pos x="6" y="90"/>
                </a:cxn>
                <a:cxn ang="0">
                  <a:pos x="18" y="66"/>
                </a:cxn>
                <a:cxn ang="0">
                  <a:pos x="24" y="48"/>
                </a:cxn>
                <a:cxn ang="0">
                  <a:pos x="36" y="30"/>
                </a:cxn>
                <a:cxn ang="0">
                  <a:pos x="42" y="18"/>
                </a:cxn>
                <a:cxn ang="0">
                  <a:pos x="48" y="12"/>
                </a:cxn>
                <a:cxn ang="0">
                  <a:pos x="78" y="42"/>
                </a:cxn>
                <a:cxn ang="0">
                  <a:pos x="84" y="66"/>
                </a:cxn>
                <a:cxn ang="0">
                  <a:pos x="66" y="90"/>
                </a:cxn>
                <a:cxn ang="0">
                  <a:pos x="54" y="96"/>
                </a:cxn>
                <a:cxn ang="0">
                  <a:pos x="42" y="96"/>
                </a:cxn>
                <a:cxn ang="0">
                  <a:pos x="30" y="96"/>
                </a:cxn>
                <a:cxn ang="0">
                  <a:pos x="24" y="84"/>
                </a:cxn>
                <a:cxn ang="0">
                  <a:pos x="18" y="78"/>
                </a:cxn>
                <a:cxn ang="0">
                  <a:pos x="18" y="66"/>
                </a:cxn>
                <a:cxn ang="0">
                  <a:pos x="18" y="66"/>
                </a:cxn>
              </a:cxnLst>
              <a:rect l="0" t="0" r="r" b="b"/>
              <a:pathLst>
                <a:path w="90" h="108">
                  <a:moveTo>
                    <a:pt x="6" y="90"/>
                  </a:moveTo>
                  <a:lnTo>
                    <a:pt x="18" y="102"/>
                  </a:lnTo>
                  <a:lnTo>
                    <a:pt x="30" y="108"/>
                  </a:lnTo>
                  <a:lnTo>
                    <a:pt x="60" y="108"/>
                  </a:lnTo>
                  <a:lnTo>
                    <a:pt x="84" y="96"/>
                  </a:lnTo>
                  <a:lnTo>
                    <a:pt x="90" y="84"/>
                  </a:lnTo>
                  <a:lnTo>
                    <a:pt x="90" y="66"/>
                  </a:lnTo>
                  <a:lnTo>
                    <a:pt x="84" y="36"/>
                  </a:lnTo>
                  <a:lnTo>
                    <a:pt x="72" y="18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12" y="48"/>
                  </a:lnTo>
                  <a:lnTo>
                    <a:pt x="0" y="66"/>
                  </a:lnTo>
                  <a:lnTo>
                    <a:pt x="6" y="90"/>
                  </a:lnTo>
                  <a:lnTo>
                    <a:pt x="6" y="90"/>
                  </a:lnTo>
                  <a:close/>
                  <a:moveTo>
                    <a:pt x="18" y="66"/>
                  </a:moveTo>
                  <a:lnTo>
                    <a:pt x="24" y="48"/>
                  </a:lnTo>
                  <a:lnTo>
                    <a:pt x="36" y="30"/>
                  </a:lnTo>
                  <a:lnTo>
                    <a:pt x="42" y="18"/>
                  </a:lnTo>
                  <a:lnTo>
                    <a:pt x="48" y="12"/>
                  </a:lnTo>
                  <a:lnTo>
                    <a:pt x="78" y="42"/>
                  </a:lnTo>
                  <a:lnTo>
                    <a:pt x="84" y="66"/>
                  </a:lnTo>
                  <a:lnTo>
                    <a:pt x="66" y="90"/>
                  </a:lnTo>
                  <a:lnTo>
                    <a:pt x="54" y="96"/>
                  </a:lnTo>
                  <a:lnTo>
                    <a:pt x="42" y="96"/>
                  </a:lnTo>
                  <a:lnTo>
                    <a:pt x="30" y="96"/>
                  </a:lnTo>
                  <a:lnTo>
                    <a:pt x="24" y="84"/>
                  </a:lnTo>
                  <a:lnTo>
                    <a:pt x="18" y="78"/>
                  </a:lnTo>
                  <a:lnTo>
                    <a:pt x="18" y="66"/>
                  </a:lnTo>
                  <a:lnTo>
                    <a:pt x="18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4" name="Freeform 22"/>
            <p:cNvSpPr>
              <a:spLocks noEditPoints="1"/>
            </p:cNvSpPr>
            <p:nvPr/>
          </p:nvSpPr>
          <p:spPr bwMode="ltGray">
            <a:xfrm>
              <a:off x="5428" y="3525"/>
              <a:ext cx="66" cy="96"/>
            </a:xfrm>
            <a:custGeom>
              <a:avLst/>
              <a:gdLst/>
              <a:ahLst/>
              <a:cxnLst>
                <a:cxn ang="0">
                  <a:pos x="30" y="96"/>
                </a:cxn>
                <a:cxn ang="0">
                  <a:pos x="54" y="72"/>
                </a:cxn>
                <a:cxn ang="0">
                  <a:pos x="66" y="48"/>
                </a:cxn>
                <a:cxn ang="0">
                  <a:pos x="66" y="24"/>
                </a:cxn>
                <a:cxn ang="0">
                  <a:pos x="54" y="6"/>
                </a:cxn>
                <a:cxn ang="0">
                  <a:pos x="30" y="0"/>
                </a:cxn>
                <a:cxn ang="0">
                  <a:pos x="18" y="0"/>
                </a:cxn>
                <a:cxn ang="0">
                  <a:pos x="6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18" y="84"/>
                </a:cxn>
                <a:cxn ang="0">
                  <a:pos x="30" y="96"/>
                </a:cxn>
                <a:cxn ang="0">
                  <a:pos x="30" y="96"/>
                </a:cxn>
                <a:cxn ang="0">
                  <a:pos x="30" y="12"/>
                </a:cxn>
                <a:cxn ang="0">
                  <a:pos x="48" y="18"/>
                </a:cxn>
                <a:cxn ang="0">
                  <a:pos x="54" y="24"/>
                </a:cxn>
                <a:cxn ang="0">
                  <a:pos x="54" y="36"/>
                </a:cxn>
                <a:cxn ang="0">
                  <a:pos x="48" y="48"/>
                </a:cxn>
                <a:cxn ang="0">
                  <a:pos x="36" y="66"/>
                </a:cxn>
                <a:cxn ang="0">
                  <a:pos x="30" y="78"/>
                </a:cxn>
                <a:cxn ang="0">
                  <a:pos x="18" y="66"/>
                </a:cxn>
                <a:cxn ang="0">
                  <a:pos x="12" y="48"/>
                </a:cxn>
                <a:cxn ang="0">
                  <a:pos x="6" y="30"/>
                </a:cxn>
                <a:cxn ang="0">
                  <a:pos x="18" y="12"/>
                </a:cxn>
                <a:cxn ang="0">
                  <a:pos x="30" y="12"/>
                </a:cxn>
                <a:cxn ang="0">
                  <a:pos x="30" y="12"/>
                </a:cxn>
              </a:cxnLst>
              <a:rect l="0" t="0" r="r" b="b"/>
              <a:pathLst>
                <a:path w="66" h="96">
                  <a:moveTo>
                    <a:pt x="30" y="96"/>
                  </a:moveTo>
                  <a:lnTo>
                    <a:pt x="54" y="72"/>
                  </a:lnTo>
                  <a:lnTo>
                    <a:pt x="66" y="48"/>
                  </a:lnTo>
                  <a:lnTo>
                    <a:pt x="66" y="24"/>
                  </a:lnTo>
                  <a:lnTo>
                    <a:pt x="54" y="6"/>
                  </a:lnTo>
                  <a:lnTo>
                    <a:pt x="30" y="0"/>
                  </a:lnTo>
                  <a:lnTo>
                    <a:pt x="18" y="0"/>
                  </a:lnTo>
                  <a:lnTo>
                    <a:pt x="6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18" y="84"/>
                  </a:lnTo>
                  <a:lnTo>
                    <a:pt x="30" y="96"/>
                  </a:lnTo>
                  <a:lnTo>
                    <a:pt x="30" y="96"/>
                  </a:lnTo>
                  <a:close/>
                  <a:moveTo>
                    <a:pt x="30" y="12"/>
                  </a:moveTo>
                  <a:lnTo>
                    <a:pt x="48" y="18"/>
                  </a:lnTo>
                  <a:lnTo>
                    <a:pt x="54" y="24"/>
                  </a:lnTo>
                  <a:lnTo>
                    <a:pt x="54" y="36"/>
                  </a:lnTo>
                  <a:lnTo>
                    <a:pt x="48" y="48"/>
                  </a:lnTo>
                  <a:lnTo>
                    <a:pt x="36" y="66"/>
                  </a:lnTo>
                  <a:lnTo>
                    <a:pt x="30" y="78"/>
                  </a:lnTo>
                  <a:lnTo>
                    <a:pt x="18" y="66"/>
                  </a:lnTo>
                  <a:lnTo>
                    <a:pt x="12" y="48"/>
                  </a:lnTo>
                  <a:lnTo>
                    <a:pt x="6" y="30"/>
                  </a:lnTo>
                  <a:lnTo>
                    <a:pt x="18" y="12"/>
                  </a:lnTo>
                  <a:lnTo>
                    <a:pt x="30" y="12"/>
                  </a:lnTo>
                  <a:lnTo>
                    <a:pt x="30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5" name="Freeform 23"/>
            <p:cNvSpPr>
              <a:spLocks/>
            </p:cNvSpPr>
            <p:nvPr/>
          </p:nvSpPr>
          <p:spPr bwMode="ltGray">
            <a:xfrm>
              <a:off x="3017" y="1127"/>
              <a:ext cx="2603" cy="444"/>
            </a:xfrm>
            <a:custGeom>
              <a:avLst/>
              <a:gdLst/>
              <a:ahLst/>
              <a:cxnLst>
                <a:cxn ang="0">
                  <a:pos x="2577" y="0"/>
                </a:cxn>
                <a:cxn ang="0">
                  <a:pos x="2594" y="72"/>
                </a:cxn>
                <a:cxn ang="0">
                  <a:pos x="6" y="444"/>
                </a:cxn>
                <a:cxn ang="0">
                  <a:pos x="0" y="396"/>
                </a:cxn>
                <a:cxn ang="0">
                  <a:pos x="1225" y="96"/>
                </a:cxn>
                <a:cxn ang="0">
                  <a:pos x="1351" y="78"/>
                </a:cxn>
                <a:cxn ang="0">
                  <a:pos x="2577" y="0"/>
                </a:cxn>
                <a:cxn ang="0">
                  <a:pos x="2577" y="0"/>
                </a:cxn>
              </a:cxnLst>
              <a:rect l="0" t="0" r="r" b="b"/>
              <a:pathLst>
                <a:path w="2594" h="444">
                  <a:moveTo>
                    <a:pt x="2577" y="0"/>
                  </a:moveTo>
                  <a:lnTo>
                    <a:pt x="2594" y="72"/>
                  </a:lnTo>
                  <a:lnTo>
                    <a:pt x="6" y="444"/>
                  </a:lnTo>
                  <a:lnTo>
                    <a:pt x="0" y="396"/>
                  </a:lnTo>
                  <a:lnTo>
                    <a:pt x="1225" y="96"/>
                  </a:lnTo>
                  <a:lnTo>
                    <a:pt x="1351" y="78"/>
                  </a:lnTo>
                  <a:lnTo>
                    <a:pt x="2577" y="0"/>
                  </a:lnTo>
                  <a:lnTo>
                    <a:pt x="25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6" name="Freeform 24"/>
            <p:cNvSpPr>
              <a:spLocks noEditPoints="1"/>
            </p:cNvSpPr>
            <p:nvPr/>
          </p:nvSpPr>
          <p:spPr bwMode="ltGray">
            <a:xfrm>
              <a:off x="2934" y="3773"/>
              <a:ext cx="84" cy="95"/>
            </a:xfrm>
            <a:custGeom>
              <a:avLst/>
              <a:gdLst/>
              <a:ahLst/>
              <a:cxnLst>
                <a:cxn ang="0">
                  <a:pos x="36" y="95"/>
                </a:cxn>
                <a:cxn ang="0">
                  <a:pos x="60" y="77"/>
                </a:cxn>
                <a:cxn ang="0">
                  <a:pos x="78" y="53"/>
                </a:cxn>
                <a:cxn ang="0">
                  <a:pos x="84" y="42"/>
                </a:cxn>
                <a:cxn ang="0">
                  <a:pos x="84" y="30"/>
                </a:cxn>
                <a:cxn ang="0">
                  <a:pos x="72" y="6"/>
                </a:cxn>
                <a:cxn ang="0">
                  <a:pos x="42" y="0"/>
                </a:cxn>
                <a:cxn ang="0">
                  <a:pos x="30" y="0"/>
                </a:cxn>
                <a:cxn ang="0">
                  <a:pos x="12" y="12"/>
                </a:cxn>
                <a:cxn ang="0">
                  <a:pos x="0" y="24"/>
                </a:cxn>
                <a:cxn ang="0">
                  <a:pos x="0" y="36"/>
                </a:cxn>
                <a:cxn ang="0">
                  <a:pos x="6" y="59"/>
                </a:cxn>
                <a:cxn ang="0">
                  <a:pos x="24" y="83"/>
                </a:cxn>
                <a:cxn ang="0">
                  <a:pos x="36" y="95"/>
                </a:cxn>
                <a:cxn ang="0">
                  <a:pos x="36" y="95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3"/>
                </a:cxn>
                <a:cxn ang="0">
                  <a:pos x="48" y="71"/>
                </a:cxn>
                <a:cxn ang="0">
                  <a:pos x="42" y="77"/>
                </a:cxn>
                <a:cxn ang="0">
                  <a:pos x="36" y="77"/>
                </a:cxn>
                <a:cxn ang="0">
                  <a:pos x="24" y="65"/>
                </a:cxn>
                <a:cxn ang="0">
                  <a:pos x="18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84" h="95">
                  <a:moveTo>
                    <a:pt x="36" y="95"/>
                  </a:moveTo>
                  <a:lnTo>
                    <a:pt x="60" y="77"/>
                  </a:lnTo>
                  <a:lnTo>
                    <a:pt x="78" y="53"/>
                  </a:lnTo>
                  <a:lnTo>
                    <a:pt x="84" y="42"/>
                  </a:lnTo>
                  <a:lnTo>
                    <a:pt x="84" y="30"/>
                  </a:lnTo>
                  <a:lnTo>
                    <a:pt x="72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12" y="12"/>
                  </a:lnTo>
                  <a:lnTo>
                    <a:pt x="0" y="24"/>
                  </a:lnTo>
                  <a:lnTo>
                    <a:pt x="0" y="36"/>
                  </a:lnTo>
                  <a:lnTo>
                    <a:pt x="6" y="59"/>
                  </a:lnTo>
                  <a:lnTo>
                    <a:pt x="24" y="83"/>
                  </a:lnTo>
                  <a:lnTo>
                    <a:pt x="36" y="95"/>
                  </a:lnTo>
                  <a:lnTo>
                    <a:pt x="36" y="95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3"/>
                  </a:lnTo>
                  <a:lnTo>
                    <a:pt x="48" y="71"/>
                  </a:lnTo>
                  <a:lnTo>
                    <a:pt x="42" y="77"/>
                  </a:lnTo>
                  <a:lnTo>
                    <a:pt x="36" y="77"/>
                  </a:lnTo>
                  <a:lnTo>
                    <a:pt x="24" y="65"/>
                  </a:lnTo>
                  <a:lnTo>
                    <a:pt x="18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7" name="Freeform 25"/>
            <p:cNvSpPr>
              <a:spLocks noEditPoints="1"/>
            </p:cNvSpPr>
            <p:nvPr/>
          </p:nvSpPr>
          <p:spPr bwMode="ltGray">
            <a:xfrm>
              <a:off x="3779" y="3872"/>
              <a:ext cx="90" cy="108"/>
            </a:xfrm>
            <a:custGeom>
              <a:avLst/>
              <a:gdLst/>
              <a:ahLst/>
              <a:cxnLst>
                <a:cxn ang="0">
                  <a:pos x="12" y="96"/>
                </a:cxn>
                <a:cxn ang="0">
                  <a:pos x="24" y="108"/>
                </a:cxn>
                <a:cxn ang="0">
                  <a:pos x="42" y="108"/>
                </a:cxn>
                <a:cxn ang="0">
                  <a:pos x="66" y="102"/>
                </a:cxn>
                <a:cxn ang="0">
                  <a:pos x="84" y="78"/>
                </a:cxn>
                <a:cxn ang="0">
                  <a:pos x="90" y="66"/>
                </a:cxn>
                <a:cxn ang="0">
                  <a:pos x="84" y="48"/>
                </a:cxn>
                <a:cxn ang="0">
                  <a:pos x="66" y="24"/>
                </a:cxn>
                <a:cxn ang="0">
                  <a:pos x="48" y="12"/>
                </a:cxn>
                <a:cxn ang="0">
                  <a:pos x="36" y="0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24" y="0"/>
                </a:cxn>
                <a:cxn ang="0">
                  <a:pos x="12" y="30"/>
                </a:cxn>
                <a:cxn ang="0">
                  <a:pos x="0" y="54"/>
                </a:cxn>
                <a:cxn ang="0">
                  <a:pos x="0" y="78"/>
                </a:cxn>
                <a:cxn ang="0">
                  <a:pos x="12" y="96"/>
                </a:cxn>
                <a:cxn ang="0">
                  <a:pos x="12" y="96"/>
                </a:cxn>
                <a:cxn ang="0">
                  <a:pos x="12" y="72"/>
                </a:cxn>
                <a:cxn ang="0">
                  <a:pos x="18" y="54"/>
                </a:cxn>
                <a:cxn ang="0">
                  <a:pos x="24" y="36"/>
                </a:cxn>
                <a:cxn ang="0">
                  <a:pos x="30" y="18"/>
                </a:cxn>
                <a:cxn ang="0">
                  <a:pos x="30" y="12"/>
                </a:cxn>
                <a:cxn ang="0">
                  <a:pos x="48" y="24"/>
                </a:cxn>
                <a:cxn ang="0">
                  <a:pos x="66" y="36"/>
                </a:cxn>
                <a:cxn ang="0">
                  <a:pos x="78" y="54"/>
                </a:cxn>
                <a:cxn ang="0">
                  <a:pos x="78" y="72"/>
                </a:cxn>
                <a:cxn ang="0">
                  <a:pos x="72" y="84"/>
                </a:cxn>
                <a:cxn ang="0">
                  <a:pos x="48" y="96"/>
                </a:cxn>
                <a:cxn ang="0">
                  <a:pos x="36" y="96"/>
                </a:cxn>
                <a:cxn ang="0">
                  <a:pos x="24" y="90"/>
                </a:cxn>
                <a:cxn ang="0">
                  <a:pos x="18" y="84"/>
                </a:cxn>
                <a:cxn ang="0">
                  <a:pos x="12" y="72"/>
                </a:cxn>
                <a:cxn ang="0">
                  <a:pos x="12" y="72"/>
                </a:cxn>
              </a:cxnLst>
              <a:rect l="0" t="0" r="r" b="b"/>
              <a:pathLst>
                <a:path w="90" h="108">
                  <a:moveTo>
                    <a:pt x="12" y="96"/>
                  </a:moveTo>
                  <a:lnTo>
                    <a:pt x="24" y="108"/>
                  </a:lnTo>
                  <a:lnTo>
                    <a:pt x="42" y="108"/>
                  </a:lnTo>
                  <a:lnTo>
                    <a:pt x="66" y="102"/>
                  </a:lnTo>
                  <a:lnTo>
                    <a:pt x="84" y="78"/>
                  </a:lnTo>
                  <a:lnTo>
                    <a:pt x="90" y="66"/>
                  </a:lnTo>
                  <a:lnTo>
                    <a:pt x="84" y="48"/>
                  </a:lnTo>
                  <a:lnTo>
                    <a:pt x="66" y="24"/>
                  </a:lnTo>
                  <a:lnTo>
                    <a:pt x="48" y="1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2" y="30"/>
                  </a:lnTo>
                  <a:lnTo>
                    <a:pt x="0" y="54"/>
                  </a:lnTo>
                  <a:lnTo>
                    <a:pt x="0" y="78"/>
                  </a:lnTo>
                  <a:lnTo>
                    <a:pt x="12" y="96"/>
                  </a:lnTo>
                  <a:lnTo>
                    <a:pt x="12" y="96"/>
                  </a:lnTo>
                  <a:close/>
                  <a:moveTo>
                    <a:pt x="12" y="72"/>
                  </a:moveTo>
                  <a:lnTo>
                    <a:pt x="18" y="54"/>
                  </a:lnTo>
                  <a:lnTo>
                    <a:pt x="24" y="36"/>
                  </a:lnTo>
                  <a:lnTo>
                    <a:pt x="30" y="18"/>
                  </a:lnTo>
                  <a:lnTo>
                    <a:pt x="30" y="12"/>
                  </a:lnTo>
                  <a:lnTo>
                    <a:pt x="48" y="24"/>
                  </a:lnTo>
                  <a:lnTo>
                    <a:pt x="66" y="36"/>
                  </a:lnTo>
                  <a:lnTo>
                    <a:pt x="78" y="54"/>
                  </a:lnTo>
                  <a:lnTo>
                    <a:pt x="78" y="72"/>
                  </a:lnTo>
                  <a:lnTo>
                    <a:pt x="72" y="84"/>
                  </a:lnTo>
                  <a:lnTo>
                    <a:pt x="48" y="96"/>
                  </a:lnTo>
                  <a:lnTo>
                    <a:pt x="36" y="96"/>
                  </a:lnTo>
                  <a:lnTo>
                    <a:pt x="24" y="90"/>
                  </a:lnTo>
                  <a:lnTo>
                    <a:pt x="18" y="84"/>
                  </a:lnTo>
                  <a:lnTo>
                    <a:pt x="12" y="72"/>
                  </a:lnTo>
                  <a:lnTo>
                    <a:pt x="12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8" name="Freeform 26"/>
            <p:cNvSpPr>
              <a:spLocks noEditPoints="1"/>
            </p:cNvSpPr>
            <p:nvPr/>
          </p:nvSpPr>
          <p:spPr bwMode="ltGray">
            <a:xfrm>
              <a:off x="2400" y="3872"/>
              <a:ext cx="72" cy="90"/>
            </a:xfrm>
            <a:custGeom>
              <a:avLst/>
              <a:gdLst/>
              <a:ahLst/>
              <a:cxnLst>
                <a:cxn ang="0">
                  <a:pos x="71" y="90"/>
                </a:cxn>
                <a:cxn ang="0">
                  <a:pos x="71" y="60"/>
                </a:cxn>
                <a:cxn ang="0">
                  <a:pos x="71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30" y="78"/>
                </a:cxn>
                <a:cxn ang="0">
                  <a:pos x="54" y="90"/>
                </a:cxn>
                <a:cxn ang="0">
                  <a:pos x="71" y="90"/>
                </a:cxn>
                <a:cxn ang="0">
                  <a:pos x="71" y="90"/>
                </a:cxn>
                <a:cxn ang="0">
                  <a:pos x="24" y="18"/>
                </a:cxn>
                <a:cxn ang="0">
                  <a:pos x="42" y="18"/>
                </a:cxn>
                <a:cxn ang="0">
                  <a:pos x="54" y="18"/>
                </a:cxn>
                <a:cxn ang="0">
                  <a:pos x="60" y="42"/>
                </a:cxn>
                <a:cxn ang="0">
                  <a:pos x="60" y="66"/>
                </a:cxn>
                <a:cxn ang="0">
                  <a:pos x="60" y="72"/>
                </a:cxn>
                <a:cxn ang="0">
                  <a:pos x="60" y="78"/>
                </a:cxn>
                <a:cxn ang="0">
                  <a:pos x="42" y="72"/>
                </a:cxn>
                <a:cxn ang="0">
                  <a:pos x="24" y="66"/>
                </a:cxn>
                <a:cxn ang="0">
                  <a:pos x="12" y="48"/>
                </a:cxn>
                <a:cxn ang="0">
                  <a:pos x="12" y="30"/>
                </a:cxn>
                <a:cxn ang="0">
                  <a:pos x="24" y="18"/>
                </a:cxn>
                <a:cxn ang="0">
                  <a:pos x="24" y="18"/>
                </a:cxn>
              </a:cxnLst>
              <a:rect l="0" t="0" r="r" b="b"/>
              <a:pathLst>
                <a:path w="71" h="90">
                  <a:moveTo>
                    <a:pt x="71" y="90"/>
                  </a:moveTo>
                  <a:lnTo>
                    <a:pt x="71" y="60"/>
                  </a:lnTo>
                  <a:lnTo>
                    <a:pt x="71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30" y="78"/>
                  </a:lnTo>
                  <a:lnTo>
                    <a:pt x="54" y="90"/>
                  </a:lnTo>
                  <a:lnTo>
                    <a:pt x="71" y="90"/>
                  </a:lnTo>
                  <a:lnTo>
                    <a:pt x="71" y="90"/>
                  </a:lnTo>
                  <a:close/>
                  <a:moveTo>
                    <a:pt x="24" y="18"/>
                  </a:moveTo>
                  <a:lnTo>
                    <a:pt x="42" y="18"/>
                  </a:lnTo>
                  <a:lnTo>
                    <a:pt x="54" y="18"/>
                  </a:lnTo>
                  <a:lnTo>
                    <a:pt x="60" y="42"/>
                  </a:lnTo>
                  <a:lnTo>
                    <a:pt x="60" y="66"/>
                  </a:lnTo>
                  <a:lnTo>
                    <a:pt x="60" y="72"/>
                  </a:lnTo>
                  <a:lnTo>
                    <a:pt x="60" y="78"/>
                  </a:lnTo>
                  <a:lnTo>
                    <a:pt x="42" y="72"/>
                  </a:lnTo>
                  <a:lnTo>
                    <a:pt x="24" y="66"/>
                  </a:lnTo>
                  <a:lnTo>
                    <a:pt x="12" y="48"/>
                  </a:lnTo>
                  <a:lnTo>
                    <a:pt x="12" y="30"/>
                  </a:lnTo>
                  <a:lnTo>
                    <a:pt x="24" y="18"/>
                  </a:lnTo>
                  <a:lnTo>
                    <a:pt x="24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9" name="Oval 27"/>
            <p:cNvSpPr>
              <a:spLocks noChangeArrowheads="1"/>
            </p:cNvSpPr>
            <p:nvPr/>
          </p:nvSpPr>
          <p:spPr bwMode="ltGray">
            <a:xfrm>
              <a:off x="2444" y="3838"/>
              <a:ext cx="1380" cy="389"/>
            </a:xfrm>
            <a:prstGeom prst="ellipse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0" name="Oval 28"/>
            <p:cNvSpPr>
              <a:spLocks noChangeArrowheads="1"/>
            </p:cNvSpPr>
            <p:nvPr/>
          </p:nvSpPr>
          <p:spPr bwMode="ltGray">
            <a:xfrm>
              <a:off x="2394" y="3834"/>
              <a:ext cx="1502" cy="288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1" name="Oval 29"/>
            <p:cNvSpPr>
              <a:spLocks noChangeArrowheads="1"/>
            </p:cNvSpPr>
            <p:nvPr/>
          </p:nvSpPr>
          <p:spPr bwMode="ltGray">
            <a:xfrm>
              <a:off x="2441" y="3860"/>
              <a:ext cx="1425" cy="22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2" name="Freeform 30"/>
            <p:cNvSpPr>
              <a:spLocks noEditPoints="1"/>
            </p:cNvSpPr>
            <p:nvPr/>
          </p:nvSpPr>
          <p:spPr bwMode="ltGray">
            <a:xfrm>
              <a:off x="3743" y="3788"/>
              <a:ext cx="90" cy="96"/>
            </a:xfrm>
            <a:custGeom>
              <a:avLst/>
              <a:gdLst/>
              <a:ahLst/>
              <a:cxnLst>
                <a:cxn ang="0">
                  <a:pos x="66" y="96"/>
                </a:cxn>
                <a:cxn ang="0">
                  <a:pos x="78" y="66"/>
                </a:cxn>
                <a:cxn ang="0">
                  <a:pos x="90" y="42"/>
                </a:cxn>
                <a:cxn ang="0">
                  <a:pos x="78" y="18"/>
                </a:cxn>
                <a:cxn ang="0">
                  <a:pos x="60" y="0"/>
                </a:cxn>
                <a:cxn ang="0">
                  <a:pos x="30" y="6"/>
                </a:cxn>
                <a:cxn ang="0">
                  <a:pos x="18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6" y="60"/>
                </a:cxn>
                <a:cxn ang="0">
                  <a:pos x="24" y="78"/>
                </a:cxn>
                <a:cxn ang="0">
                  <a:pos x="48" y="90"/>
                </a:cxn>
                <a:cxn ang="0">
                  <a:pos x="66" y="96"/>
                </a:cxn>
                <a:cxn ang="0">
                  <a:pos x="66" y="96"/>
                </a:cxn>
                <a:cxn ang="0">
                  <a:pos x="42" y="18"/>
                </a:cxn>
                <a:cxn ang="0">
                  <a:pos x="60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66" y="72"/>
                </a:cxn>
                <a:cxn ang="0">
                  <a:pos x="60" y="78"/>
                </a:cxn>
                <a:cxn ang="0">
                  <a:pos x="60" y="84"/>
                </a:cxn>
                <a:cxn ang="0">
                  <a:pos x="42" y="72"/>
                </a:cxn>
                <a:cxn ang="0">
                  <a:pos x="30" y="66"/>
                </a:cxn>
                <a:cxn ang="0">
                  <a:pos x="18" y="42"/>
                </a:cxn>
                <a:cxn ang="0">
                  <a:pos x="24" y="30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r" b="b"/>
              <a:pathLst>
                <a:path w="90" h="96">
                  <a:moveTo>
                    <a:pt x="66" y="96"/>
                  </a:moveTo>
                  <a:lnTo>
                    <a:pt x="78" y="66"/>
                  </a:lnTo>
                  <a:lnTo>
                    <a:pt x="90" y="42"/>
                  </a:lnTo>
                  <a:lnTo>
                    <a:pt x="78" y="18"/>
                  </a:lnTo>
                  <a:lnTo>
                    <a:pt x="60" y="0"/>
                  </a:lnTo>
                  <a:lnTo>
                    <a:pt x="30" y="6"/>
                  </a:lnTo>
                  <a:lnTo>
                    <a:pt x="18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6" y="60"/>
                  </a:lnTo>
                  <a:lnTo>
                    <a:pt x="24" y="78"/>
                  </a:lnTo>
                  <a:lnTo>
                    <a:pt x="48" y="90"/>
                  </a:lnTo>
                  <a:lnTo>
                    <a:pt x="66" y="96"/>
                  </a:lnTo>
                  <a:lnTo>
                    <a:pt x="66" y="96"/>
                  </a:lnTo>
                  <a:close/>
                  <a:moveTo>
                    <a:pt x="42" y="18"/>
                  </a:moveTo>
                  <a:lnTo>
                    <a:pt x="60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66" y="72"/>
                  </a:lnTo>
                  <a:lnTo>
                    <a:pt x="60" y="78"/>
                  </a:lnTo>
                  <a:lnTo>
                    <a:pt x="60" y="84"/>
                  </a:lnTo>
                  <a:lnTo>
                    <a:pt x="42" y="72"/>
                  </a:lnTo>
                  <a:lnTo>
                    <a:pt x="30" y="66"/>
                  </a:lnTo>
                  <a:lnTo>
                    <a:pt x="18" y="42"/>
                  </a:lnTo>
                  <a:lnTo>
                    <a:pt x="24" y="30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3" name="Freeform 31"/>
            <p:cNvSpPr>
              <a:spLocks noEditPoints="1"/>
            </p:cNvSpPr>
            <p:nvPr/>
          </p:nvSpPr>
          <p:spPr bwMode="ltGray">
            <a:xfrm>
              <a:off x="5422" y="3603"/>
              <a:ext cx="72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48" y="108"/>
                </a:cxn>
                <a:cxn ang="0">
                  <a:pos x="66" y="96"/>
                </a:cxn>
                <a:cxn ang="0">
                  <a:pos x="72" y="66"/>
                </a:cxn>
                <a:cxn ang="0">
                  <a:pos x="66" y="42"/>
                </a:cxn>
                <a:cxn ang="0">
                  <a:pos x="60" y="18"/>
                </a:cxn>
                <a:cxn ang="0">
                  <a:pos x="48" y="6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36" y="0"/>
                </a:cxn>
                <a:cxn ang="0">
                  <a:pos x="18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24" y="36"/>
                </a:cxn>
                <a:cxn ang="0">
                  <a:pos x="30" y="24"/>
                </a:cxn>
                <a:cxn ang="0">
                  <a:pos x="36" y="18"/>
                </a:cxn>
                <a:cxn ang="0">
                  <a:pos x="54" y="30"/>
                </a:cxn>
                <a:cxn ang="0">
                  <a:pos x="60" y="48"/>
                </a:cxn>
                <a:cxn ang="0">
                  <a:pos x="66" y="72"/>
                </a:cxn>
                <a:cxn ang="0">
                  <a:pos x="66" y="84"/>
                </a:cxn>
                <a:cxn ang="0">
                  <a:pos x="54" y="96"/>
                </a:cxn>
                <a:cxn ang="0">
                  <a:pos x="30" y="102"/>
                </a:cxn>
                <a:cxn ang="0">
                  <a:pos x="24" y="96"/>
                </a:cxn>
                <a:cxn ang="0">
                  <a:pos x="12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r" b="b"/>
              <a:pathLst>
                <a:path w="72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48" y="108"/>
                  </a:lnTo>
                  <a:lnTo>
                    <a:pt x="66" y="96"/>
                  </a:lnTo>
                  <a:lnTo>
                    <a:pt x="72" y="66"/>
                  </a:lnTo>
                  <a:lnTo>
                    <a:pt x="66" y="42"/>
                  </a:lnTo>
                  <a:lnTo>
                    <a:pt x="60" y="18"/>
                  </a:lnTo>
                  <a:lnTo>
                    <a:pt x="48" y="6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6" y="0"/>
                  </a:lnTo>
                  <a:lnTo>
                    <a:pt x="18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24" y="36"/>
                  </a:lnTo>
                  <a:lnTo>
                    <a:pt x="30" y="24"/>
                  </a:lnTo>
                  <a:lnTo>
                    <a:pt x="36" y="18"/>
                  </a:lnTo>
                  <a:lnTo>
                    <a:pt x="54" y="30"/>
                  </a:lnTo>
                  <a:lnTo>
                    <a:pt x="60" y="48"/>
                  </a:lnTo>
                  <a:lnTo>
                    <a:pt x="66" y="72"/>
                  </a:lnTo>
                  <a:lnTo>
                    <a:pt x="66" y="84"/>
                  </a:lnTo>
                  <a:lnTo>
                    <a:pt x="54" y="96"/>
                  </a:lnTo>
                  <a:lnTo>
                    <a:pt x="30" y="102"/>
                  </a:lnTo>
                  <a:lnTo>
                    <a:pt x="24" y="96"/>
                  </a:lnTo>
                  <a:lnTo>
                    <a:pt x="12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4" name="Rectangle 32"/>
            <p:cNvSpPr>
              <a:spLocks noChangeArrowheads="1"/>
            </p:cNvSpPr>
            <p:nvPr/>
          </p:nvSpPr>
          <p:spPr bwMode="ltGray">
            <a:xfrm>
              <a:off x="4238" y="1773"/>
              <a:ext cx="173" cy="2539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5" name="Rectangle 33"/>
            <p:cNvSpPr>
              <a:spLocks noChangeArrowheads="1"/>
            </p:cNvSpPr>
            <p:nvPr/>
          </p:nvSpPr>
          <p:spPr bwMode="ltGray">
            <a:xfrm>
              <a:off x="4288" y="1545"/>
              <a:ext cx="76" cy="24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6" name="AutoShape 34"/>
            <p:cNvSpPr>
              <a:spLocks noChangeArrowheads="1"/>
            </p:cNvSpPr>
            <p:nvPr/>
          </p:nvSpPr>
          <p:spPr bwMode="ltGray">
            <a:xfrm>
              <a:off x="4220" y="1743"/>
              <a:ext cx="205" cy="5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7" name="Freeform 35"/>
            <p:cNvSpPr>
              <a:spLocks/>
            </p:cNvSpPr>
            <p:nvPr/>
          </p:nvSpPr>
          <p:spPr bwMode="ltGray">
            <a:xfrm>
              <a:off x="4306" y="1529"/>
              <a:ext cx="252" cy="1576"/>
            </a:xfrm>
            <a:custGeom>
              <a:avLst/>
              <a:gdLst/>
              <a:ahLst/>
              <a:cxnLst>
                <a:cxn ang="0">
                  <a:pos x="252" y="1576"/>
                </a:cxn>
                <a:cxn ang="0">
                  <a:pos x="12" y="84"/>
                </a:cxn>
                <a:cxn ang="0">
                  <a:pos x="12" y="60"/>
                </a:cxn>
                <a:cxn ang="0">
                  <a:pos x="0" y="12"/>
                </a:cxn>
                <a:cxn ang="0">
                  <a:pos x="72" y="0"/>
                </a:cxn>
                <a:cxn ang="0">
                  <a:pos x="72" y="0"/>
                </a:cxn>
                <a:cxn ang="0">
                  <a:pos x="78" y="48"/>
                </a:cxn>
                <a:cxn ang="0">
                  <a:pos x="88" y="66"/>
                </a:cxn>
              </a:cxnLst>
              <a:rect l="0" t="0" r="r" b="b"/>
              <a:pathLst>
                <a:path w="252" h="1576">
                  <a:moveTo>
                    <a:pt x="252" y="1576"/>
                  </a:moveTo>
                  <a:lnTo>
                    <a:pt x="12" y="84"/>
                  </a:lnTo>
                  <a:lnTo>
                    <a:pt x="12" y="60"/>
                  </a:lnTo>
                  <a:lnTo>
                    <a:pt x="0" y="12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8" y="48"/>
                  </a:lnTo>
                  <a:lnTo>
                    <a:pt x="88" y="6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8" name="Freeform 36"/>
            <p:cNvSpPr>
              <a:spLocks/>
            </p:cNvSpPr>
            <p:nvPr/>
          </p:nvSpPr>
          <p:spPr bwMode="ltGray">
            <a:xfrm>
              <a:off x="4169" y="1421"/>
              <a:ext cx="317" cy="138"/>
            </a:xfrm>
            <a:custGeom>
              <a:avLst/>
              <a:gdLst/>
              <a:ahLst/>
              <a:cxnLst>
                <a:cxn ang="0">
                  <a:pos x="161" y="0"/>
                </a:cxn>
                <a:cxn ang="0">
                  <a:pos x="227" y="6"/>
                </a:cxn>
                <a:cxn ang="0">
                  <a:pos x="275" y="36"/>
                </a:cxn>
                <a:cxn ang="0">
                  <a:pos x="304" y="78"/>
                </a:cxn>
                <a:cxn ang="0">
                  <a:pos x="316" y="138"/>
                </a:cxn>
                <a:cxn ang="0">
                  <a:pos x="0" y="138"/>
                </a:cxn>
                <a:cxn ang="0">
                  <a:pos x="11" y="78"/>
                </a:cxn>
                <a:cxn ang="0">
                  <a:pos x="47" y="36"/>
                </a:cxn>
                <a:cxn ang="0">
                  <a:pos x="95" y="6"/>
                </a:cxn>
                <a:cxn ang="0">
                  <a:pos x="161" y="0"/>
                </a:cxn>
                <a:cxn ang="0">
                  <a:pos x="161" y="0"/>
                </a:cxn>
              </a:cxnLst>
              <a:rect l="0" t="0" r="r" b="b"/>
              <a:pathLst>
                <a:path w="316" h="138">
                  <a:moveTo>
                    <a:pt x="161" y="0"/>
                  </a:moveTo>
                  <a:lnTo>
                    <a:pt x="227" y="6"/>
                  </a:lnTo>
                  <a:lnTo>
                    <a:pt x="275" y="36"/>
                  </a:lnTo>
                  <a:lnTo>
                    <a:pt x="304" y="78"/>
                  </a:lnTo>
                  <a:lnTo>
                    <a:pt x="316" y="138"/>
                  </a:lnTo>
                  <a:lnTo>
                    <a:pt x="0" y="138"/>
                  </a:lnTo>
                  <a:lnTo>
                    <a:pt x="11" y="78"/>
                  </a:lnTo>
                  <a:lnTo>
                    <a:pt x="47" y="36"/>
                  </a:lnTo>
                  <a:lnTo>
                    <a:pt x="95" y="6"/>
                  </a:lnTo>
                  <a:lnTo>
                    <a:pt x="161" y="0"/>
                  </a:lnTo>
                  <a:lnTo>
                    <a:pt x="16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</p:grpSp>
      <p:sp>
        <p:nvSpPr>
          <p:cNvPr id="27687" name="Rectangle 39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27688" name="Rectangle 40"/>
          <p:cNvSpPr>
            <a:spLocks noGrp="1" noChangeArrowheads="1"/>
          </p:cNvSpPr>
          <p:nvPr>
            <p:ph type="ctrTitle"/>
          </p:nvPr>
        </p:nvSpPr>
        <p:spPr>
          <a:xfrm>
            <a:off x="685800" y="17684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9" name="Rectangle 3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439252-045B-4990-93AB-45EBE86D7E9C}" type="datetimeFigureOut">
              <a:rPr lang="cs-CZ"/>
              <a:pPr>
                <a:defRPr/>
              </a:pPr>
              <a:t>8.6.2012</a:t>
            </a:fld>
            <a:endParaRPr lang="cs-CZ"/>
          </a:p>
        </p:txBody>
      </p:sp>
      <p:sp>
        <p:nvSpPr>
          <p:cNvPr id="40" name="Rectangle 3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1" name="Rectangle 4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B1E16A-9490-4910-BF87-813F4EBCA64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0F0056-F9AB-4B0A-8B2F-093992F52E00}" type="datetimeFigureOut">
              <a:rPr lang="cs-CZ"/>
              <a:pPr>
                <a:defRPr/>
              </a:pPr>
              <a:t>8.6.2012</a:t>
            </a:fld>
            <a:endParaRPr lang="cs-CZ"/>
          </a:p>
        </p:txBody>
      </p:sp>
      <p:sp>
        <p:nvSpPr>
          <p:cNvPr id="5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559463-8A56-4E72-92BA-8531AEE67B1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4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05B351-0B49-4BA7-B1EE-76189B08192B}" type="datetimeFigureOut">
              <a:rPr lang="cs-CZ"/>
              <a:pPr>
                <a:defRPr/>
              </a:pPr>
              <a:t>8.6.2012</a:t>
            </a:fld>
            <a:endParaRPr lang="cs-CZ"/>
          </a:p>
        </p:txBody>
      </p:sp>
      <p:sp>
        <p:nvSpPr>
          <p:cNvPr id="5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BD3CD3-9D81-4601-AFED-736CE2F950B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5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35F798-4251-47B4-A029-65AA4D3D9BA4}" type="datetimeFigureOut">
              <a:rPr lang="cs-CZ"/>
              <a:pPr>
                <a:defRPr/>
              </a:pPr>
              <a:t>8.6.2012</a:t>
            </a:fld>
            <a:endParaRPr lang="cs-CZ"/>
          </a:p>
        </p:txBody>
      </p:sp>
      <p:sp>
        <p:nvSpPr>
          <p:cNvPr id="6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5193E9-E4AB-45FE-8237-EE49D40ADB1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7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6478E0-2A4F-40D1-9C21-A99C11D5EAE3}" type="datetimeFigureOut">
              <a:rPr lang="cs-CZ"/>
              <a:pPr>
                <a:defRPr/>
              </a:pPr>
              <a:t>8.6.2012</a:t>
            </a:fld>
            <a:endParaRPr lang="cs-CZ"/>
          </a:p>
        </p:txBody>
      </p:sp>
      <p:sp>
        <p:nvSpPr>
          <p:cNvPr id="8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3AD4D8-55B9-46B7-A830-BC12AB5BC3E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951598-7057-48FB-8D47-28B115412C7D}" type="datetimeFigureOut">
              <a:rPr lang="cs-CZ"/>
              <a:pPr>
                <a:defRPr/>
              </a:pPr>
              <a:t>8.6.2012</a:t>
            </a:fld>
            <a:endParaRPr lang="cs-CZ"/>
          </a:p>
        </p:txBody>
      </p:sp>
      <p:sp>
        <p:nvSpPr>
          <p:cNvPr id="4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539F1D-3F1C-4EBA-BC87-48D895700E6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C069A0-F404-4D6B-BA92-1F7D70DF1951}" type="datetimeFigureOut">
              <a:rPr lang="cs-CZ"/>
              <a:pPr>
                <a:defRPr/>
              </a:pPr>
              <a:t>8.6.2012</a:t>
            </a:fld>
            <a:endParaRPr lang="cs-CZ"/>
          </a:p>
        </p:txBody>
      </p:sp>
      <p:sp>
        <p:nvSpPr>
          <p:cNvPr id="3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B33C4F-CAF0-4F51-8C16-72AA4708A36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5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0BFE0D-E9E7-46E8-BBB1-32C77CB257EB}" type="datetimeFigureOut">
              <a:rPr lang="cs-CZ"/>
              <a:pPr>
                <a:defRPr/>
              </a:pPr>
              <a:t>8.6.2012</a:t>
            </a:fld>
            <a:endParaRPr lang="cs-CZ"/>
          </a:p>
        </p:txBody>
      </p:sp>
      <p:sp>
        <p:nvSpPr>
          <p:cNvPr id="6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8E74CB-7908-4910-8C71-102C8DDC8FA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5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CE7E47-516B-4836-A524-7E2740B69316}" type="datetimeFigureOut">
              <a:rPr lang="cs-CZ"/>
              <a:pPr>
                <a:defRPr/>
              </a:pPr>
              <a:t>8.6.2012</a:t>
            </a:fld>
            <a:endParaRPr lang="cs-CZ"/>
          </a:p>
        </p:txBody>
      </p:sp>
      <p:sp>
        <p:nvSpPr>
          <p:cNvPr id="6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71BFE8-E18F-4D7A-98A7-F404BC8925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E4525E-9AB7-453A-9FD3-EFE35FFBCBD2}" type="datetimeFigureOut">
              <a:rPr lang="cs-CZ"/>
              <a:pPr>
                <a:defRPr/>
              </a:pPr>
              <a:t>8.6.2012</a:t>
            </a:fld>
            <a:endParaRPr lang="cs-CZ"/>
          </a:p>
        </p:txBody>
      </p:sp>
      <p:sp>
        <p:nvSpPr>
          <p:cNvPr id="5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6E9121-A7FE-4359-801F-919A98B5695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E20DEA-DA3B-4A0E-A9ED-010CFA3896BD}" type="datetimeFigureOut">
              <a:rPr lang="cs-CZ"/>
              <a:pPr>
                <a:defRPr/>
              </a:pPr>
              <a:t>8.6.2012</a:t>
            </a:fld>
            <a:endParaRPr lang="cs-CZ"/>
          </a:p>
        </p:txBody>
      </p:sp>
      <p:sp>
        <p:nvSpPr>
          <p:cNvPr id="5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CF7807-BCEE-401C-A5CD-342586008C2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50000">
              <a:schemeClr val="bg1"/>
            </a:gs>
            <a:gs pos="100000">
              <a:schemeClr val="bg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3800475" y="1789113"/>
            <a:ext cx="5340350" cy="5056187"/>
            <a:chOff x="2394" y="1127"/>
            <a:chExt cx="3364" cy="3185"/>
          </a:xfrm>
        </p:grpSpPr>
        <p:sp>
          <p:nvSpPr>
            <p:cNvPr id="26627" name="Rectangle 3"/>
            <p:cNvSpPr>
              <a:spLocks noChangeArrowheads="1"/>
            </p:cNvSpPr>
            <p:nvPr userDrawn="1"/>
          </p:nvSpPr>
          <p:spPr bwMode="ltGray">
            <a:xfrm>
              <a:off x="4230" y="1365"/>
              <a:ext cx="197" cy="102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6628" name="Oval 4"/>
            <p:cNvSpPr>
              <a:spLocks noChangeArrowheads="1"/>
            </p:cNvSpPr>
            <p:nvPr userDrawn="1"/>
          </p:nvSpPr>
          <p:spPr bwMode="ltGray">
            <a:xfrm>
              <a:off x="4299" y="1185"/>
              <a:ext cx="47" cy="47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6629" name="Rectangle 5"/>
            <p:cNvSpPr>
              <a:spLocks noChangeArrowheads="1"/>
            </p:cNvSpPr>
            <p:nvPr userDrawn="1"/>
          </p:nvSpPr>
          <p:spPr bwMode="ltGray">
            <a:xfrm rot="995337">
              <a:off x="5205" y="1495"/>
              <a:ext cx="6" cy="20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6630" name="Freeform 6"/>
            <p:cNvSpPr>
              <a:spLocks noEditPoints="1"/>
            </p:cNvSpPr>
            <p:nvPr userDrawn="1"/>
          </p:nvSpPr>
          <p:spPr bwMode="ltGray">
            <a:xfrm>
              <a:off x="4871" y="3508"/>
              <a:ext cx="66" cy="96"/>
            </a:xfrm>
            <a:custGeom>
              <a:avLst/>
              <a:gdLst/>
              <a:ahLst/>
              <a:cxnLst>
                <a:cxn ang="0">
                  <a:pos x="18" y="96"/>
                </a:cxn>
                <a:cxn ang="0">
                  <a:pos x="42" y="78"/>
                </a:cxn>
                <a:cxn ang="0">
                  <a:pos x="60" y="60"/>
                </a:cxn>
                <a:cxn ang="0">
                  <a:pos x="66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24" y="6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0" y="60"/>
                </a:cxn>
                <a:cxn ang="0">
                  <a:pos x="12" y="84"/>
                </a:cxn>
                <a:cxn ang="0">
                  <a:pos x="18" y="96"/>
                </a:cxn>
                <a:cxn ang="0">
                  <a:pos x="18" y="96"/>
                </a:cxn>
                <a:cxn ang="0">
                  <a:pos x="42" y="18"/>
                </a:cxn>
                <a:cxn ang="0">
                  <a:pos x="54" y="24"/>
                </a:cxn>
                <a:cxn ang="0">
                  <a:pos x="60" y="36"/>
                </a:cxn>
                <a:cxn ang="0">
                  <a:pos x="60" y="48"/>
                </a:cxn>
                <a:cxn ang="0">
                  <a:pos x="54" y="54"/>
                </a:cxn>
                <a:cxn ang="0">
                  <a:pos x="36" y="72"/>
                </a:cxn>
                <a:cxn ang="0">
                  <a:pos x="24" y="78"/>
                </a:cxn>
                <a:cxn ang="0">
                  <a:pos x="24" y="78"/>
                </a:cxn>
                <a:cxn ang="0">
                  <a:pos x="12" y="48"/>
                </a:cxn>
                <a:cxn ang="0">
                  <a:pos x="18" y="24"/>
                </a:cxn>
                <a:cxn ang="0">
                  <a:pos x="30" y="18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r" b="b"/>
              <a:pathLst>
                <a:path w="66" h="96">
                  <a:moveTo>
                    <a:pt x="18" y="96"/>
                  </a:moveTo>
                  <a:lnTo>
                    <a:pt x="42" y="78"/>
                  </a:lnTo>
                  <a:lnTo>
                    <a:pt x="60" y="60"/>
                  </a:lnTo>
                  <a:lnTo>
                    <a:pt x="66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24" y="6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0" y="60"/>
                  </a:lnTo>
                  <a:lnTo>
                    <a:pt x="12" y="84"/>
                  </a:lnTo>
                  <a:lnTo>
                    <a:pt x="18" y="96"/>
                  </a:lnTo>
                  <a:lnTo>
                    <a:pt x="18" y="96"/>
                  </a:lnTo>
                  <a:close/>
                  <a:moveTo>
                    <a:pt x="42" y="18"/>
                  </a:moveTo>
                  <a:lnTo>
                    <a:pt x="54" y="24"/>
                  </a:lnTo>
                  <a:lnTo>
                    <a:pt x="60" y="36"/>
                  </a:lnTo>
                  <a:lnTo>
                    <a:pt x="60" y="48"/>
                  </a:lnTo>
                  <a:lnTo>
                    <a:pt x="54" y="54"/>
                  </a:lnTo>
                  <a:lnTo>
                    <a:pt x="36" y="72"/>
                  </a:lnTo>
                  <a:lnTo>
                    <a:pt x="24" y="78"/>
                  </a:lnTo>
                  <a:lnTo>
                    <a:pt x="24" y="78"/>
                  </a:lnTo>
                  <a:lnTo>
                    <a:pt x="12" y="48"/>
                  </a:lnTo>
                  <a:lnTo>
                    <a:pt x="18" y="24"/>
                  </a:lnTo>
                  <a:lnTo>
                    <a:pt x="30" y="18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6631" name="Rectangle 7"/>
            <p:cNvSpPr>
              <a:spLocks noChangeArrowheads="1"/>
            </p:cNvSpPr>
            <p:nvPr userDrawn="1"/>
          </p:nvSpPr>
          <p:spPr bwMode="ltGray">
            <a:xfrm rot="91736">
              <a:off x="5487" y="1535"/>
              <a:ext cx="6" cy="1998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6632" name="Rectangle 8"/>
            <p:cNvSpPr>
              <a:spLocks noChangeArrowheads="1"/>
            </p:cNvSpPr>
            <p:nvPr userDrawn="1"/>
          </p:nvSpPr>
          <p:spPr bwMode="ltGray">
            <a:xfrm rot="-926223">
              <a:off x="5640" y="1521"/>
              <a:ext cx="6" cy="881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6633" name="Rectangle 9"/>
            <p:cNvSpPr>
              <a:spLocks noChangeArrowheads="1"/>
            </p:cNvSpPr>
            <p:nvPr userDrawn="1"/>
          </p:nvSpPr>
          <p:spPr bwMode="ltGray">
            <a:xfrm rot="-1140313">
              <a:off x="3444" y="1816"/>
              <a:ext cx="6" cy="203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6634" name="Rectangle 10"/>
            <p:cNvSpPr>
              <a:spLocks noChangeArrowheads="1"/>
            </p:cNvSpPr>
            <p:nvPr userDrawn="1"/>
          </p:nvSpPr>
          <p:spPr bwMode="ltGray">
            <a:xfrm rot="1114412">
              <a:off x="2757" y="1821"/>
              <a:ext cx="6" cy="2119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6635" name="Rectangle 11"/>
            <p:cNvSpPr>
              <a:spLocks noChangeArrowheads="1"/>
            </p:cNvSpPr>
            <p:nvPr userDrawn="1"/>
          </p:nvSpPr>
          <p:spPr bwMode="ltGray">
            <a:xfrm rot="254676">
              <a:off x="3035" y="1870"/>
              <a:ext cx="6" cy="190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6636" name="Freeform 12"/>
            <p:cNvSpPr>
              <a:spLocks/>
            </p:cNvSpPr>
            <p:nvPr userDrawn="1"/>
          </p:nvSpPr>
          <p:spPr bwMode="ltGray">
            <a:xfrm>
              <a:off x="4007" y="3021"/>
              <a:ext cx="623" cy="156"/>
            </a:xfrm>
            <a:custGeom>
              <a:avLst/>
              <a:gdLst/>
              <a:ahLst/>
              <a:cxnLst>
                <a:cxn ang="0">
                  <a:pos x="6" y="18"/>
                </a:cxn>
                <a:cxn ang="0">
                  <a:pos x="162" y="36"/>
                </a:cxn>
                <a:cxn ang="0">
                  <a:pos x="251" y="36"/>
                </a:cxn>
                <a:cxn ang="0">
                  <a:pos x="354" y="30"/>
                </a:cxn>
                <a:cxn ang="0">
                  <a:pos x="473" y="18"/>
                </a:cxn>
                <a:cxn ang="0">
                  <a:pos x="611" y="0"/>
                </a:cxn>
                <a:cxn ang="0">
                  <a:pos x="623" y="114"/>
                </a:cxn>
                <a:cxn ang="0">
                  <a:pos x="497" y="138"/>
                </a:cxn>
                <a:cxn ang="0">
                  <a:pos x="414" y="150"/>
                </a:cxn>
                <a:cxn ang="0">
                  <a:pos x="318" y="156"/>
                </a:cxn>
                <a:cxn ang="0">
                  <a:pos x="215" y="156"/>
                </a:cxn>
                <a:cxn ang="0">
                  <a:pos x="108" y="150"/>
                </a:cxn>
                <a:cxn ang="0">
                  <a:pos x="0" y="132"/>
                </a:cxn>
                <a:cxn ang="0">
                  <a:pos x="6" y="18"/>
                </a:cxn>
                <a:cxn ang="0">
                  <a:pos x="6" y="18"/>
                </a:cxn>
              </a:cxnLst>
              <a:rect l="0" t="0" r="r" b="b"/>
              <a:pathLst>
                <a:path w="623" h="156">
                  <a:moveTo>
                    <a:pt x="6" y="18"/>
                  </a:moveTo>
                  <a:lnTo>
                    <a:pt x="162" y="36"/>
                  </a:lnTo>
                  <a:lnTo>
                    <a:pt x="251" y="36"/>
                  </a:lnTo>
                  <a:lnTo>
                    <a:pt x="354" y="30"/>
                  </a:lnTo>
                  <a:lnTo>
                    <a:pt x="473" y="18"/>
                  </a:lnTo>
                  <a:lnTo>
                    <a:pt x="611" y="0"/>
                  </a:lnTo>
                  <a:lnTo>
                    <a:pt x="623" y="114"/>
                  </a:lnTo>
                  <a:lnTo>
                    <a:pt x="497" y="138"/>
                  </a:lnTo>
                  <a:lnTo>
                    <a:pt x="414" y="150"/>
                  </a:lnTo>
                  <a:lnTo>
                    <a:pt x="318" y="156"/>
                  </a:lnTo>
                  <a:lnTo>
                    <a:pt x="215" y="156"/>
                  </a:lnTo>
                  <a:lnTo>
                    <a:pt x="108" y="150"/>
                  </a:lnTo>
                  <a:lnTo>
                    <a:pt x="0" y="132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6637" name="Freeform 13"/>
            <p:cNvSpPr>
              <a:spLocks/>
            </p:cNvSpPr>
            <p:nvPr userDrawn="1"/>
          </p:nvSpPr>
          <p:spPr bwMode="ltGray">
            <a:xfrm>
              <a:off x="4762" y="3591"/>
              <a:ext cx="996" cy="126"/>
            </a:xfrm>
            <a:custGeom>
              <a:avLst/>
              <a:gdLst/>
              <a:ahLst/>
              <a:cxnLst>
                <a:cxn ang="0">
                  <a:pos x="754" y="6"/>
                </a:cxn>
                <a:cxn ang="0">
                  <a:pos x="652" y="6"/>
                </a:cxn>
                <a:cxn ang="0">
                  <a:pos x="563" y="6"/>
                </a:cxn>
                <a:cxn ang="0">
                  <a:pos x="479" y="6"/>
                </a:cxn>
                <a:cxn ang="0">
                  <a:pos x="401" y="6"/>
                </a:cxn>
                <a:cxn ang="0">
                  <a:pos x="335" y="0"/>
                </a:cxn>
                <a:cxn ang="0">
                  <a:pos x="276" y="0"/>
                </a:cxn>
                <a:cxn ang="0">
                  <a:pos x="222" y="0"/>
                </a:cxn>
                <a:cxn ang="0">
                  <a:pos x="180" y="6"/>
                </a:cxn>
                <a:cxn ang="0">
                  <a:pos x="138" y="6"/>
                </a:cxn>
                <a:cxn ang="0">
                  <a:pos x="108" y="6"/>
                </a:cxn>
                <a:cxn ang="0">
                  <a:pos x="54" y="6"/>
                </a:cxn>
                <a:cxn ang="0">
                  <a:pos x="24" y="12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12" y="42"/>
                </a:cxn>
                <a:cxn ang="0">
                  <a:pos x="18" y="48"/>
                </a:cxn>
                <a:cxn ang="0">
                  <a:pos x="30" y="54"/>
                </a:cxn>
                <a:cxn ang="0">
                  <a:pos x="60" y="60"/>
                </a:cxn>
                <a:cxn ang="0">
                  <a:pos x="90" y="72"/>
                </a:cxn>
                <a:cxn ang="0">
                  <a:pos x="144" y="84"/>
                </a:cxn>
                <a:cxn ang="0">
                  <a:pos x="210" y="90"/>
                </a:cxn>
                <a:cxn ang="0">
                  <a:pos x="293" y="102"/>
                </a:cxn>
                <a:cxn ang="0">
                  <a:pos x="389" y="108"/>
                </a:cxn>
                <a:cxn ang="0">
                  <a:pos x="503" y="120"/>
                </a:cxn>
                <a:cxn ang="0">
                  <a:pos x="622" y="120"/>
                </a:cxn>
                <a:cxn ang="0">
                  <a:pos x="754" y="126"/>
                </a:cxn>
                <a:cxn ang="0">
                  <a:pos x="873" y="126"/>
                </a:cxn>
                <a:cxn ang="0">
                  <a:pos x="993" y="126"/>
                </a:cxn>
                <a:cxn ang="0">
                  <a:pos x="993" y="12"/>
                </a:cxn>
                <a:cxn ang="0">
                  <a:pos x="879" y="12"/>
                </a:cxn>
                <a:cxn ang="0">
                  <a:pos x="754" y="6"/>
                </a:cxn>
                <a:cxn ang="0">
                  <a:pos x="754" y="6"/>
                </a:cxn>
              </a:cxnLst>
              <a:rect l="0" t="0" r="r" b="b"/>
              <a:pathLst>
                <a:path w="993" h="126">
                  <a:moveTo>
                    <a:pt x="754" y="6"/>
                  </a:moveTo>
                  <a:lnTo>
                    <a:pt x="652" y="6"/>
                  </a:lnTo>
                  <a:lnTo>
                    <a:pt x="563" y="6"/>
                  </a:lnTo>
                  <a:lnTo>
                    <a:pt x="479" y="6"/>
                  </a:lnTo>
                  <a:lnTo>
                    <a:pt x="401" y="6"/>
                  </a:lnTo>
                  <a:lnTo>
                    <a:pt x="335" y="0"/>
                  </a:lnTo>
                  <a:lnTo>
                    <a:pt x="276" y="0"/>
                  </a:lnTo>
                  <a:lnTo>
                    <a:pt x="222" y="0"/>
                  </a:lnTo>
                  <a:lnTo>
                    <a:pt x="180" y="6"/>
                  </a:lnTo>
                  <a:lnTo>
                    <a:pt x="138" y="6"/>
                  </a:lnTo>
                  <a:lnTo>
                    <a:pt x="108" y="6"/>
                  </a:lnTo>
                  <a:lnTo>
                    <a:pt x="54" y="6"/>
                  </a:lnTo>
                  <a:lnTo>
                    <a:pt x="24" y="12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12" y="42"/>
                  </a:lnTo>
                  <a:lnTo>
                    <a:pt x="18" y="48"/>
                  </a:lnTo>
                  <a:lnTo>
                    <a:pt x="30" y="54"/>
                  </a:lnTo>
                  <a:lnTo>
                    <a:pt x="60" y="60"/>
                  </a:lnTo>
                  <a:lnTo>
                    <a:pt x="90" y="72"/>
                  </a:lnTo>
                  <a:lnTo>
                    <a:pt x="144" y="84"/>
                  </a:lnTo>
                  <a:lnTo>
                    <a:pt x="210" y="90"/>
                  </a:lnTo>
                  <a:lnTo>
                    <a:pt x="293" y="102"/>
                  </a:lnTo>
                  <a:lnTo>
                    <a:pt x="389" y="108"/>
                  </a:lnTo>
                  <a:lnTo>
                    <a:pt x="503" y="120"/>
                  </a:lnTo>
                  <a:lnTo>
                    <a:pt x="622" y="120"/>
                  </a:lnTo>
                  <a:lnTo>
                    <a:pt x="754" y="126"/>
                  </a:lnTo>
                  <a:lnTo>
                    <a:pt x="873" y="126"/>
                  </a:lnTo>
                  <a:lnTo>
                    <a:pt x="993" y="126"/>
                  </a:lnTo>
                  <a:lnTo>
                    <a:pt x="993" y="12"/>
                  </a:lnTo>
                  <a:lnTo>
                    <a:pt x="879" y="12"/>
                  </a:lnTo>
                  <a:lnTo>
                    <a:pt x="754" y="6"/>
                  </a:lnTo>
                  <a:lnTo>
                    <a:pt x="754" y="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6638" name="Freeform 14"/>
            <p:cNvSpPr>
              <a:spLocks/>
            </p:cNvSpPr>
            <p:nvPr userDrawn="1"/>
          </p:nvSpPr>
          <p:spPr bwMode="ltGray">
            <a:xfrm>
              <a:off x="4786" y="3645"/>
              <a:ext cx="972" cy="24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" y="54"/>
                </a:cxn>
                <a:cxn ang="0">
                  <a:pos x="66" y="96"/>
                </a:cxn>
                <a:cxn ang="0">
                  <a:pos x="120" y="137"/>
                </a:cxn>
                <a:cxn ang="0">
                  <a:pos x="198" y="173"/>
                </a:cxn>
                <a:cxn ang="0">
                  <a:pos x="293" y="203"/>
                </a:cxn>
                <a:cxn ang="0">
                  <a:pos x="353" y="215"/>
                </a:cxn>
                <a:cxn ang="0">
                  <a:pos x="413" y="227"/>
                </a:cxn>
                <a:cxn ang="0">
                  <a:pos x="479" y="233"/>
                </a:cxn>
                <a:cxn ang="0">
                  <a:pos x="556" y="239"/>
                </a:cxn>
                <a:cxn ang="0">
                  <a:pos x="634" y="245"/>
                </a:cxn>
                <a:cxn ang="0">
                  <a:pos x="724" y="245"/>
                </a:cxn>
                <a:cxn ang="0">
                  <a:pos x="855" y="245"/>
                </a:cxn>
                <a:cxn ang="0">
                  <a:pos x="969" y="239"/>
                </a:cxn>
                <a:cxn ang="0">
                  <a:pos x="969" y="60"/>
                </a:cxn>
                <a:cxn ang="0">
                  <a:pos x="700" y="60"/>
                </a:cxn>
                <a:cxn ang="0">
                  <a:pos x="503" y="54"/>
                </a:cxn>
                <a:cxn ang="0">
                  <a:pos x="317" y="42"/>
                </a:cxn>
                <a:cxn ang="0">
                  <a:pos x="150" y="24"/>
                </a:cxn>
                <a:cxn ang="0">
                  <a:pos x="72" y="1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969" h="245">
                  <a:moveTo>
                    <a:pt x="0" y="0"/>
                  </a:moveTo>
                  <a:lnTo>
                    <a:pt x="24" y="54"/>
                  </a:lnTo>
                  <a:lnTo>
                    <a:pt x="66" y="96"/>
                  </a:lnTo>
                  <a:lnTo>
                    <a:pt x="120" y="137"/>
                  </a:lnTo>
                  <a:lnTo>
                    <a:pt x="198" y="173"/>
                  </a:lnTo>
                  <a:lnTo>
                    <a:pt x="293" y="203"/>
                  </a:lnTo>
                  <a:lnTo>
                    <a:pt x="353" y="215"/>
                  </a:lnTo>
                  <a:lnTo>
                    <a:pt x="413" y="227"/>
                  </a:lnTo>
                  <a:lnTo>
                    <a:pt x="479" y="233"/>
                  </a:lnTo>
                  <a:lnTo>
                    <a:pt x="556" y="239"/>
                  </a:lnTo>
                  <a:lnTo>
                    <a:pt x="634" y="245"/>
                  </a:lnTo>
                  <a:lnTo>
                    <a:pt x="724" y="245"/>
                  </a:lnTo>
                  <a:lnTo>
                    <a:pt x="855" y="245"/>
                  </a:lnTo>
                  <a:lnTo>
                    <a:pt x="969" y="239"/>
                  </a:lnTo>
                  <a:lnTo>
                    <a:pt x="969" y="60"/>
                  </a:lnTo>
                  <a:lnTo>
                    <a:pt x="700" y="60"/>
                  </a:lnTo>
                  <a:lnTo>
                    <a:pt x="503" y="54"/>
                  </a:lnTo>
                  <a:lnTo>
                    <a:pt x="317" y="42"/>
                  </a:lnTo>
                  <a:lnTo>
                    <a:pt x="150" y="24"/>
                  </a:lnTo>
                  <a:lnTo>
                    <a:pt x="72" y="1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6639" name="Freeform 15"/>
            <p:cNvSpPr>
              <a:spLocks/>
            </p:cNvSpPr>
            <p:nvPr userDrawn="1"/>
          </p:nvSpPr>
          <p:spPr bwMode="ltGray">
            <a:xfrm>
              <a:off x="4804" y="3591"/>
              <a:ext cx="954" cy="90"/>
            </a:xfrm>
            <a:custGeom>
              <a:avLst/>
              <a:gdLst/>
              <a:ahLst/>
              <a:cxnLst>
                <a:cxn ang="0">
                  <a:pos x="700" y="0"/>
                </a:cxn>
                <a:cxn ang="0">
                  <a:pos x="598" y="0"/>
                </a:cxn>
                <a:cxn ang="0">
                  <a:pos x="515" y="0"/>
                </a:cxn>
                <a:cxn ang="0">
                  <a:pos x="431" y="0"/>
                </a:cxn>
                <a:cxn ang="0">
                  <a:pos x="365" y="0"/>
                </a:cxn>
                <a:cxn ang="0">
                  <a:pos x="299" y="0"/>
                </a:cxn>
                <a:cxn ang="0">
                  <a:pos x="245" y="0"/>
                </a:cxn>
                <a:cxn ang="0">
                  <a:pos x="198" y="0"/>
                </a:cxn>
                <a:cxn ang="0">
                  <a:pos x="162" y="0"/>
                </a:cxn>
                <a:cxn ang="0">
                  <a:pos x="126" y="6"/>
                </a:cxn>
                <a:cxn ang="0">
                  <a:pos x="96" y="6"/>
                </a:cxn>
                <a:cxn ang="0">
                  <a:pos x="54" y="12"/>
                </a:cxn>
                <a:cxn ang="0">
                  <a:pos x="30" y="12"/>
                </a:cxn>
                <a:cxn ang="0">
                  <a:pos x="12" y="18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6" y="30"/>
                </a:cxn>
                <a:cxn ang="0">
                  <a:pos x="24" y="36"/>
                </a:cxn>
                <a:cxn ang="0">
                  <a:pos x="54" y="42"/>
                </a:cxn>
                <a:cxn ang="0">
                  <a:pos x="102" y="54"/>
                </a:cxn>
                <a:cxn ang="0">
                  <a:pos x="168" y="60"/>
                </a:cxn>
                <a:cxn ang="0">
                  <a:pos x="251" y="66"/>
                </a:cxn>
                <a:cxn ang="0">
                  <a:pos x="341" y="78"/>
                </a:cxn>
                <a:cxn ang="0">
                  <a:pos x="449" y="84"/>
                </a:cxn>
                <a:cxn ang="0">
                  <a:pos x="568" y="84"/>
                </a:cxn>
                <a:cxn ang="0">
                  <a:pos x="694" y="90"/>
                </a:cxn>
                <a:cxn ang="0">
                  <a:pos x="825" y="90"/>
                </a:cxn>
                <a:cxn ang="0">
                  <a:pos x="951" y="90"/>
                </a:cxn>
                <a:cxn ang="0">
                  <a:pos x="951" y="6"/>
                </a:cxn>
                <a:cxn ang="0">
                  <a:pos x="831" y="6"/>
                </a:cxn>
                <a:cxn ang="0">
                  <a:pos x="772" y="6"/>
                </a:cxn>
                <a:cxn ang="0">
                  <a:pos x="700" y="0"/>
                </a:cxn>
                <a:cxn ang="0">
                  <a:pos x="700" y="0"/>
                </a:cxn>
              </a:cxnLst>
              <a:rect l="0" t="0" r="r" b="b"/>
              <a:pathLst>
                <a:path w="951" h="90">
                  <a:moveTo>
                    <a:pt x="700" y="0"/>
                  </a:moveTo>
                  <a:lnTo>
                    <a:pt x="598" y="0"/>
                  </a:lnTo>
                  <a:lnTo>
                    <a:pt x="515" y="0"/>
                  </a:lnTo>
                  <a:lnTo>
                    <a:pt x="431" y="0"/>
                  </a:lnTo>
                  <a:lnTo>
                    <a:pt x="365" y="0"/>
                  </a:lnTo>
                  <a:lnTo>
                    <a:pt x="299" y="0"/>
                  </a:lnTo>
                  <a:lnTo>
                    <a:pt x="245" y="0"/>
                  </a:lnTo>
                  <a:lnTo>
                    <a:pt x="198" y="0"/>
                  </a:lnTo>
                  <a:lnTo>
                    <a:pt x="162" y="0"/>
                  </a:lnTo>
                  <a:lnTo>
                    <a:pt x="126" y="6"/>
                  </a:lnTo>
                  <a:lnTo>
                    <a:pt x="96" y="6"/>
                  </a:lnTo>
                  <a:lnTo>
                    <a:pt x="54" y="12"/>
                  </a:lnTo>
                  <a:lnTo>
                    <a:pt x="30" y="12"/>
                  </a:lnTo>
                  <a:lnTo>
                    <a:pt x="12" y="18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6" y="30"/>
                  </a:lnTo>
                  <a:lnTo>
                    <a:pt x="24" y="36"/>
                  </a:lnTo>
                  <a:lnTo>
                    <a:pt x="54" y="42"/>
                  </a:lnTo>
                  <a:lnTo>
                    <a:pt x="102" y="54"/>
                  </a:lnTo>
                  <a:lnTo>
                    <a:pt x="168" y="60"/>
                  </a:lnTo>
                  <a:lnTo>
                    <a:pt x="251" y="66"/>
                  </a:lnTo>
                  <a:lnTo>
                    <a:pt x="341" y="78"/>
                  </a:lnTo>
                  <a:lnTo>
                    <a:pt x="449" y="84"/>
                  </a:lnTo>
                  <a:lnTo>
                    <a:pt x="568" y="84"/>
                  </a:lnTo>
                  <a:lnTo>
                    <a:pt x="694" y="90"/>
                  </a:lnTo>
                  <a:lnTo>
                    <a:pt x="825" y="90"/>
                  </a:lnTo>
                  <a:lnTo>
                    <a:pt x="951" y="90"/>
                  </a:lnTo>
                  <a:lnTo>
                    <a:pt x="951" y="6"/>
                  </a:lnTo>
                  <a:lnTo>
                    <a:pt x="831" y="6"/>
                  </a:lnTo>
                  <a:lnTo>
                    <a:pt x="772" y="6"/>
                  </a:lnTo>
                  <a:lnTo>
                    <a:pt x="700" y="0"/>
                  </a:lnTo>
                  <a:lnTo>
                    <a:pt x="7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6640" name="Freeform 16"/>
            <p:cNvSpPr>
              <a:spLocks/>
            </p:cNvSpPr>
            <p:nvPr userDrawn="1"/>
          </p:nvSpPr>
          <p:spPr bwMode="ltGray">
            <a:xfrm>
              <a:off x="3059" y="1541"/>
              <a:ext cx="102" cy="155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12"/>
                </a:cxn>
                <a:cxn ang="0">
                  <a:pos x="30" y="72"/>
                </a:cxn>
                <a:cxn ang="0">
                  <a:pos x="30" y="155"/>
                </a:cxn>
                <a:cxn ang="0">
                  <a:pos x="72" y="155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2" h="155">
                  <a:moveTo>
                    <a:pt x="102" y="0"/>
                  </a:moveTo>
                  <a:lnTo>
                    <a:pt x="0" y="12"/>
                  </a:lnTo>
                  <a:lnTo>
                    <a:pt x="30" y="72"/>
                  </a:lnTo>
                  <a:lnTo>
                    <a:pt x="30" y="155"/>
                  </a:lnTo>
                  <a:lnTo>
                    <a:pt x="72" y="155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6641" name="Freeform 17"/>
            <p:cNvSpPr>
              <a:spLocks noEditPoints="1"/>
            </p:cNvSpPr>
            <p:nvPr userDrawn="1"/>
          </p:nvSpPr>
          <p:spPr bwMode="ltGray">
            <a:xfrm>
              <a:off x="3059" y="1690"/>
              <a:ext cx="90" cy="96"/>
            </a:xfrm>
            <a:custGeom>
              <a:avLst/>
              <a:gdLst/>
              <a:ahLst/>
              <a:cxnLst>
                <a:cxn ang="0">
                  <a:pos x="48" y="96"/>
                </a:cxn>
                <a:cxn ang="0">
                  <a:pos x="72" y="72"/>
                </a:cxn>
                <a:cxn ang="0">
                  <a:pos x="84" y="48"/>
                </a:cxn>
                <a:cxn ang="0">
                  <a:pos x="90" y="36"/>
                </a:cxn>
                <a:cxn ang="0">
                  <a:pos x="84" y="24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0"/>
                </a:cxn>
                <a:cxn ang="0">
                  <a:pos x="12" y="12"/>
                </a:cxn>
                <a:cxn ang="0">
                  <a:pos x="6" y="24"/>
                </a:cxn>
                <a:cxn ang="0">
                  <a:pos x="0" y="36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8" y="96"/>
                </a:cxn>
                <a:cxn ang="0">
                  <a:pos x="48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54" y="66"/>
                </a:cxn>
                <a:cxn ang="0">
                  <a:pos x="48" y="78"/>
                </a:cxn>
                <a:cxn ang="0">
                  <a:pos x="30" y="66"/>
                </a:cxn>
                <a:cxn ang="0">
                  <a:pos x="24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90" h="96">
                  <a:moveTo>
                    <a:pt x="48" y="96"/>
                  </a:moveTo>
                  <a:lnTo>
                    <a:pt x="72" y="72"/>
                  </a:lnTo>
                  <a:lnTo>
                    <a:pt x="84" y="48"/>
                  </a:lnTo>
                  <a:lnTo>
                    <a:pt x="90" y="36"/>
                  </a:lnTo>
                  <a:lnTo>
                    <a:pt x="84" y="24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0"/>
                  </a:lnTo>
                  <a:lnTo>
                    <a:pt x="12" y="12"/>
                  </a:lnTo>
                  <a:lnTo>
                    <a:pt x="6" y="24"/>
                  </a:lnTo>
                  <a:lnTo>
                    <a:pt x="0" y="36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8" y="96"/>
                  </a:lnTo>
                  <a:lnTo>
                    <a:pt x="48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54" y="66"/>
                  </a:lnTo>
                  <a:lnTo>
                    <a:pt x="48" y="78"/>
                  </a:lnTo>
                  <a:lnTo>
                    <a:pt x="30" y="66"/>
                  </a:lnTo>
                  <a:lnTo>
                    <a:pt x="24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6642" name="Freeform 18"/>
            <p:cNvSpPr>
              <a:spLocks noEditPoints="1"/>
            </p:cNvSpPr>
            <p:nvPr userDrawn="1"/>
          </p:nvSpPr>
          <p:spPr bwMode="ltGray">
            <a:xfrm>
              <a:off x="3059" y="1768"/>
              <a:ext cx="90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54" y="108"/>
                </a:cxn>
                <a:cxn ang="0">
                  <a:pos x="78" y="96"/>
                </a:cxn>
                <a:cxn ang="0">
                  <a:pos x="90" y="72"/>
                </a:cxn>
                <a:cxn ang="0">
                  <a:pos x="84" y="42"/>
                </a:cxn>
                <a:cxn ang="0">
                  <a:pos x="66" y="24"/>
                </a:cxn>
                <a:cxn ang="0">
                  <a:pos x="54" y="12"/>
                </a:cxn>
                <a:cxn ang="0">
                  <a:pos x="48" y="6"/>
                </a:cxn>
                <a:cxn ang="0">
                  <a:pos x="48" y="6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30" y="36"/>
                </a:cxn>
                <a:cxn ang="0">
                  <a:pos x="42" y="24"/>
                </a:cxn>
                <a:cxn ang="0">
                  <a:pos x="48" y="18"/>
                </a:cxn>
                <a:cxn ang="0">
                  <a:pos x="66" y="30"/>
                </a:cxn>
                <a:cxn ang="0">
                  <a:pos x="72" y="48"/>
                </a:cxn>
                <a:cxn ang="0">
                  <a:pos x="78" y="72"/>
                </a:cxn>
                <a:cxn ang="0">
                  <a:pos x="78" y="84"/>
                </a:cxn>
                <a:cxn ang="0">
                  <a:pos x="66" y="96"/>
                </a:cxn>
                <a:cxn ang="0">
                  <a:pos x="42" y="102"/>
                </a:cxn>
                <a:cxn ang="0">
                  <a:pos x="30" y="96"/>
                </a:cxn>
                <a:cxn ang="0">
                  <a:pos x="18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r" b="b"/>
              <a:pathLst>
                <a:path w="90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54" y="108"/>
                  </a:lnTo>
                  <a:lnTo>
                    <a:pt x="78" y="96"/>
                  </a:lnTo>
                  <a:lnTo>
                    <a:pt x="90" y="72"/>
                  </a:lnTo>
                  <a:lnTo>
                    <a:pt x="84" y="42"/>
                  </a:lnTo>
                  <a:lnTo>
                    <a:pt x="66" y="24"/>
                  </a:lnTo>
                  <a:lnTo>
                    <a:pt x="54" y="12"/>
                  </a:lnTo>
                  <a:lnTo>
                    <a:pt x="48" y="6"/>
                  </a:lnTo>
                  <a:lnTo>
                    <a:pt x="48" y="6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30" y="36"/>
                  </a:lnTo>
                  <a:lnTo>
                    <a:pt x="42" y="24"/>
                  </a:lnTo>
                  <a:lnTo>
                    <a:pt x="48" y="18"/>
                  </a:lnTo>
                  <a:lnTo>
                    <a:pt x="66" y="30"/>
                  </a:lnTo>
                  <a:lnTo>
                    <a:pt x="72" y="48"/>
                  </a:lnTo>
                  <a:lnTo>
                    <a:pt x="78" y="72"/>
                  </a:lnTo>
                  <a:lnTo>
                    <a:pt x="78" y="84"/>
                  </a:lnTo>
                  <a:lnTo>
                    <a:pt x="66" y="96"/>
                  </a:lnTo>
                  <a:lnTo>
                    <a:pt x="42" y="102"/>
                  </a:lnTo>
                  <a:lnTo>
                    <a:pt x="30" y="96"/>
                  </a:lnTo>
                  <a:lnTo>
                    <a:pt x="18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6643" name="Freeform 19"/>
            <p:cNvSpPr>
              <a:spLocks/>
            </p:cNvSpPr>
            <p:nvPr userDrawn="1"/>
          </p:nvSpPr>
          <p:spPr bwMode="ltGray">
            <a:xfrm>
              <a:off x="5470" y="1205"/>
              <a:ext cx="102" cy="156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6"/>
                </a:cxn>
                <a:cxn ang="0">
                  <a:pos x="30" y="72"/>
                </a:cxn>
                <a:cxn ang="0">
                  <a:pos x="30" y="156"/>
                </a:cxn>
                <a:cxn ang="0">
                  <a:pos x="72" y="156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2" h="156">
                  <a:moveTo>
                    <a:pt x="102" y="0"/>
                  </a:moveTo>
                  <a:lnTo>
                    <a:pt x="0" y="6"/>
                  </a:lnTo>
                  <a:lnTo>
                    <a:pt x="30" y="72"/>
                  </a:lnTo>
                  <a:lnTo>
                    <a:pt x="30" y="156"/>
                  </a:lnTo>
                  <a:lnTo>
                    <a:pt x="72" y="156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6644" name="Freeform 20"/>
            <p:cNvSpPr>
              <a:spLocks noEditPoints="1"/>
            </p:cNvSpPr>
            <p:nvPr userDrawn="1"/>
          </p:nvSpPr>
          <p:spPr bwMode="ltGray">
            <a:xfrm>
              <a:off x="5476" y="1349"/>
              <a:ext cx="84" cy="96"/>
            </a:xfrm>
            <a:custGeom>
              <a:avLst/>
              <a:gdLst/>
              <a:ahLst/>
              <a:cxnLst>
                <a:cxn ang="0">
                  <a:pos x="42" y="96"/>
                </a:cxn>
                <a:cxn ang="0">
                  <a:pos x="66" y="78"/>
                </a:cxn>
                <a:cxn ang="0">
                  <a:pos x="84" y="54"/>
                </a:cxn>
                <a:cxn ang="0">
                  <a:pos x="84" y="30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6"/>
                </a:cxn>
                <a:cxn ang="0">
                  <a:pos x="12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2" y="96"/>
                </a:cxn>
                <a:cxn ang="0">
                  <a:pos x="42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4"/>
                </a:cxn>
                <a:cxn ang="0">
                  <a:pos x="54" y="72"/>
                </a:cxn>
                <a:cxn ang="0">
                  <a:pos x="42" y="84"/>
                </a:cxn>
                <a:cxn ang="0">
                  <a:pos x="42" y="84"/>
                </a:cxn>
                <a:cxn ang="0">
                  <a:pos x="30" y="72"/>
                </a:cxn>
                <a:cxn ang="0">
                  <a:pos x="18" y="54"/>
                </a:cxn>
                <a:cxn ang="0">
                  <a:pos x="18" y="30"/>
                </a:cxn>
                <a:cxn ang="0">
                  <a:pos x="30" y="18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84" h="96">
                  <a:moveTo>
                    <a:pt x="42" y="96"/>
                  </a:moveTo>
                  <a:lnTo>
                    <a:pt x="66" y="78"/>
                  </a:lnTo>
                  <a:lnTo>
                    <a:pt x="84" y="54"/>
                  </a:lnTo>
                  <a:lnTo>
                    <a:pt x="84" y="30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6"/>
                  </a:lnTo>
                  <a:lnTo>
                    <a:pt x="12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2" y="96"/>
                  </a:lnTo>
                  <a:lnTo>
                    <a:pt x="42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4"/>
                  </a:lnTo>
                  <a:lnTo>
                    <a:pt x="54" y="72"/>
                  </a:lnTo>
                  <a:lnTo>
                    <a:pt x="42" y="84"/>
                  </a:lnTo>
                  <a:lnTo>
                    <a:pt x="42" y="84"/>
                  </a:lnTo>
                  <a:lnTo>
                    <a:pt x="30" y="72"/>
                  </a:lnTo>
                  <a:lnTo>
                    <a:pt x="18" y="54"/>
                  </a:lnTo>
                  <a:lnTo>
                    <a:pt x="18" y="30"/>
                  </a:lnTo>
                  <a:lnTo>
                    <a:pt x="30" y="18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6645" name="Freeform 21"/>
            <p:cNvSpPr>
              <a:spLocks noEditPoints="1"/>
            </p:cNvSpPr>
            <p:nvPr userDrawn="1"/>
          </p:nvSpPr>
          <p:spPr bwMode="ltGray">
            <a:xfrm>
              <a:off x="5470" y="1433"/>
              <a:ext cx="90" cy="108"/>
            </a:xfrm>
            <a:custGeom>
              <a:avLst/>
              <a:gdLst/>
              <a:ahLst/>
              <a:cxnLst>
                <a:cxn ang="0">
                  <a:pos x="6" y="90"/>
                </a:cxn>
                <a:cxn ang="0">
                  <a:pos x="18" y="102"/>
                </a:cxn>
                <a:cxn ang="0">
                  <a:pos x="30" y="108"/>
                </a:cxn>
                <a:cxn ang="0">
                  <a:pos x="60" y="108"/>
                </a:cxn>
                <a:cxn ang="0">
                  <a:pos x="84" y="96"/>
                </a:cxn>
                <a:cxn ang="0">
                  <a:pos x="90" y="84"/>
                </a:cxn>
                <a:cxn ang="0">
                  <a:pos x="90" y="66"/>
                </a:cxn>
                <a:cxn ang="0">
                  <a:pos x="84" y="36"/>
                </a:cxn>
                <a:cxn ang="0">
                  <a:pos x="72" y="18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54" y="0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12" y="48"/>
                </a:cxn>
                <a:cxn ang="0">
                  <a:pos x="0" y="66"/>
                </a:cxn>
                <a:cxn ang="0">
                  <a:pos x="6" y="90"/>
                </a:cxn>
                <a:cxn ang="0">
                  <a:pos x="6" y="90"/>
                </a:cxn>
                <a:cxn ang="0">
                  <a:pos x="18" y="66"/>
                </a:cxn>
                <a:cxn ang="0">
                  <a:pos x="24" y="48"/>
                </a:cxn>
                <a:cxn ang="0">
                  <a:pos x="36" y="30"/>
                </a:cxn>
                <a:cxn ang="0">
                  <a:pos x="42" y="18"/>
                </a:cxn>
                <a:cxn ang="0">
                  <a:pos x="48" y="12"/>
                </a:cxn>
                <a:cxn ang="0">
                  <a:pos x="78" y="42"/>
                </a:cxn>
                <a:cxn ang="0">
                  <a:pos x="84" y="66"/>
                </a:cxn>
                <a:cxn ang="0">
                  <a:pos x="66" y="90"/>
                </a:cxn>
                <a:cxn ang="0">
                  <a:pos x="54" y="96"/>
                </a:cxn>
                <a:cxn ang="0">
                  <a:pos x="42" y="96"/>
                </a:cxn>
                <a:cxn ang="0">
                  <a:pos x="30" y="96"/>
                </a:cxn>
                <a:cxn ang="0">
                  <a:pos x="24" y="84"/>
                </a:cxn>
                <a:cxn ang="0">
                  <a:pos x="18" y="78"/>
                </a:cxn>
                <a:cxn ang="0">
                  <a:pos x="18" y="66"/>
                </a:cxn>
                <a:cxn ang="0">
                  <a:pos x="18" y="66"/>
                </a:cxn>
              </a:cxnLst>
              <a:rect l="0" t="0" r="r" b="b"/>
              <a:pathLst>
                <a:path w="90" h="108">
                  <a:moveTo>
                    <a:pt x="6" y="90"/>
                  </a:moveTo>
                  <a:lnTo>
                    <a:pt x="18" y="102"/>
                  </a:lnTo>
                  <a:lnTo>
                    <a:pt x="30" y="108"/>
                  </a:lnTo>
                  <a:lnTo>
                    <a:pt x="60" y="108"/>
                  </a:lnTo>
                  <a:lnTo>
                    <a:pt x="84" y="96"/>
                  </a:lnTo>
                  <a:lnTo>
                    <a:pt x="90" y="84"/>
                  </a:lnTo>
                  <a:lnTo>
                    <a:pt x="90" y="66"/>
                  </a:lnTo>
                  <a:lnTo>
                    <a:pt x="84" y="36"/>
                  </a:lnTo>
                  <a:lnTo>
                    <a:pt x="72" y="18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12" y="48"/>
                  </a:lnTo>
                  <a:lnTo>
                    <a:pt x="0" y="66"/>
                  </a:lnTo>
                  <a:lnTo>
                    <a:pt x="6" y="90"/>
                  </a:lnTo>
                  <a:lnTo>
                    <a:pt x="6" y="90"/>
                  </a:lnTo>
                  <a:close/>
                  <a:moveTo>
                    <a:pt x="18" y="66"/>
                  </a:moveTo>
                  <a:lnTo>
                    <a:pt x="24" y="48"/>
                  </a:lnTo>
                  <a:lnTo>
                    <a:pt x="36" y="30"/>
                  </a:lnTo>
                  <a:lnTo>
                    <a:pt x="42" y="18"/>
                  </a:lnTo>
                  <a:lnTo>
                    <a:pt x="48" y="12"/>
                  </a:lnTo>
                  <a:lnTo>
                    <a:pt x="78" y="42"/>
                  </a:lnTo>
                  <a:lnTo>
                    <a:pt x="84" y="66"/>
                  </a:lnTo>
                  <a:lnTo>
                    <a:pt x="66" y="90"/>
                  </a:lnTo>
                  <a:lnTo>
                    <a:pt x="54" y="96"/>
                  </a:lnTo>
                  <a:lnTo>
                    <a:pt x="42" y="96"/>
                  </a:lnTo>
                  <a:lnTo>
                    <a:pt x="30" y="96"/>
                  </a:lnTo>
                  <a:lnTo>
                    <a:pt x="24" y="84"/>
                  </a:lnTo>
                  <a:lnTo>
                    <a:pt x="18" y="78"/>
                  </a:lnTo>
                  <a:lnTo>
                    <a:pt x="18" y="66"/>
                  </a:lnTo>
                  <a:lnTo>
                    <a:pt x="18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6646" name="Freeform 22"/>
            <p:cNvSpPr>
              <a:spLocks noEditPoints="1"/>
            </p:cNvSpPr>
            <p:nvPr userDrawn="1"/>
          </p:nvSpPr>
          <p:spPr bwMode="ltGray">
            <a:xfrm>
              <a:off x="5428" y="3525"/>
              <a:ext cx="66" cy="96"/>
            </a:xfrm>
            <a:custGeom>
              <a:avLst/>
              <a:gdLst/>
              <a:ahLst/>
              <a:cxnLst>
                <a:cxn ang="0">
                  <a:pos x="30" y="96"/>
                </a:cxn>
                <a:cxn ang="0">
                  <a:pos x="54" y="72"/>
                </a:cxn>
                <a:cxn ang="0">
                  <a:pos x="66" y="48"/>
                </a:cxn>
                <a:cxn ang="0">
                  <a:pos x="66" y="24"/>
                </a:cxn>
                <a:cxn ang="0">
                  <a:pos x="54" y="6"/>
                </a:cxn>
                <a:cxn ang="0">
                  <a:pos x="30" y="0"/>
                </a:cxn>
                <a:cxn ang="0">
                  <a:pos x="18" y="0"/>
                </a:cxn>
                <a:cxn ang="0">
                  <a:pos x="6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18" y="84"/>
                </a:cxn>
                <a:cxn ang="0">
                  <a:pos x="30" y="96"/>
                </a:cxn>
                <a:cxn ang="0">
                  <a:pos x="30" y="96"/>
                </a:cxn>
                <a:cxn ang="0">
                  <a:pos x="30" y="12"/>
                </a:cxn>
                <a:cxn ang="0">
                  <a:pos x="48" y="18"/>
                </a:cxn>
                <a:cxn ang="0">
                  <a:pos x="54" y="24"/>
                </a:cxn>
                <a:cxn ang="0">
                  <a:pos x="54" y="36"/>
                </a:cxn>
                <a:cxn ang="0">
                  <a:pos x="48" y="48"/>
                </a:cxn>
                <a:cxn ang="0">
                  <a:pos x="36" y="66"/>
                </a:cxn>
                <a:cxn ang="0">
                  <a:pos x="30" y="78"/>
                </a:cxn>
                <a:cxn ang="0">
                  <a:pos x="18" y="66"/>
                </a:cxn>
                <a:cxn ang="0">
                  <a:pos x="12" y="48"/>
                </a:cxn>
                <a:cxn ang="0">
                  <a:pos x="6" y="30"/>
                </a:cxn>
                <a:cxn ang="0">
                  <a:pos x="18" y="12"/>
                </a:cxn>
                <a:cxn ang="0">
                  <a:pos x="30" y="12"/>
                </a:cxn>
                <a:cxn ang="0">
                  <a:pos x="30" y="12"/>
                </a:cxn>
              </a:cxnLst>
              <a:rect l="0" t="0" r="r" b="b"/>
              <a:pathLst>
                <a:path w="66" h="96">
                  <a:moveTo>
                    <a:pt x="30" y="96"/>
                  </a:moveTo>
                  <a:lnTo>
                    <a:pt x="54" y="72"/>
                  </a:lnTo>
                  <a:lnTo>
                    <a:pt x="66" y="48"/>
                  </a:lnTo>
                  <a:lnTo>
                    <a:pt x="66" y="24"/>
                  </a:lnTo>
                  <a:lnTo>
                    <a:pt x="54" y="6"/>
                  </a:lnTo>
                  <a:lnTo>
                    <a:pt x="30" y="0"/>
                  </a:lnTo>
                  <a:lnTo>
                    <a:pt x="18" y="0"/>
                  </a:lnTo>
                  <a:lnTo>
                    <a:pt x="6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18" y="84"/>
                  </a:lnTo>
                  <a:lnTo>
                    <a:pt x="30" y="96"/>
                  </a:lnTo>
                  <a:lnTo>
                    <a:pt x="30" y="96"/>
                  </a:lnTo>
                  <a:close/>
                  <a:moveTo>
                    <a:pt x="30" y="12"/>
                  </a:moveTo>
                  <a:lnTo>
                    <a:pt x="48" y="18"/>
                  </a:lnTo>
                  <a:lnTo>
                    <a:pt x="54" y="24"/>
                  </a:lnTo>
                  <a:lnTo>
                    <a:pt x="54" y="36"/>
                  </a:lnTo>
                  <a:lnTo>
                    <a:pt x="48" y="48"/>
                  </a:lnTo>
                  <a:lnTo>
                    <a:pt x="36" y="66"/>
                  </a:lnTo>
                  <a:lnTo>
                    <a:pt x="30" y="78"/>
                  </a:lnTo>
                  <a:lnTo>
                    <a:pt x="18" y="66"/>
                  </a:lnTo>
                  <a:lnTo>
                    <a:pt x="12" y="48"/>
                  </a:lnTo>
                  <a:lnTo>
                    <a:pt x="6" y="30"/>
                  </a:lnTo>
                  <a:lnTo>
                    <a:pt x="18" y="12"/>
                  </a:lnTo>
                  <a:lnTo>
                    <a:pt x="30" y="12"/>
                  </a:lnTo>
                  <a:lnTo>
                    <a:pt x="30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6647" name="Freeform 23"/>
            <p:cNvSpPr>
              <a:spLocks/>
            </p:cNvSpPr>
            <p:nvPr userDrawn="1"/>
          </p:nvSpPr>
          <p:spPr bwMode="ltGray">
            <a:xfrm>
              <a:off x="3017" y="1127"/>
              <a:ext cx="2603" cy="444"/>
            </a:xfrm>
            <a:custGeom>
              <a:avLst/>
              <a:gdLst/>
              <a:ahLst/>
              <a:cxnLst>
                <a:cxn ang="0">
                  <a:pos x="2577" y="0"/>
                </a:cxn>
                <a:cxn ang="0">
                  <a:pos x="2594" y="72"/>
                </a:cxn>
                <a:cxn ang="0">
                  <a:pos x="6" y="444"/>
                </a:cxn>
                <a:cxn ang="0">
                  <a:pos x="0" y="396"/>
                </a:cxn>
                <a:cxn ang="0">
                  <a:pos x="1225" y="96"/>
                </a:cxn>
                <a:cxn ang="0">
                  <a:pos x="1351" y="78"/>
                </a:cxn>
                <a:cxn ang="0">
                  <a:pos x="2577" y="0"/>
                </a:cxn>
                <a:cxn ang="0">
                  <a:pos x="2577" y="0"/>
                </a:cxn>
              </a:cxnLst>
              <a:rect l="0" t="0" r="r" b="b"/>
              <a:pathLst>
                <a:path w="2594" h="444">
                  <a:moveTo>
                    <a:pt x="2577" y="0"/>
                  </a:moveTo>
                  <a:lnTo>
                    <a:pt x="2594" y="72"/>
                  </a:lnTo>
                  <a:lnTo>
                    <a:pt x="6" y="444"/>
                  </a:lnTo>
                  <a:lnTo>
                    <a:pt x="0" y="396"/>
                  </a:lnTo>
                  <a:lnTo>
                    <a:pt x="1225" y="96"/>
                  </a:lnTo>
                  <a:lnTo>
                    <a:pt x="1351" y="78"/>
                  </a:lnTo>
                  <a:lnTo>
                    <a:pt x="2577" y="0"/>
                  </a:lnTo>
                  <a:lnTo>
                    <a:pt x="25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6648" name="Freeform 24"/>
            <p:cNvSpPr>
              <a:spLocks noEditPoints="1"/>
            </p:cNvSpPr>
            <p:nvPr userDrawn="1"/>
          </p:nvSpPr>
          <p:spPr bwMode="ltGray">
            <a:xfrm>
              <a:off x="2934" y="3773"/>
              <a:ext cx="84" cy="95"/>
            </a:xfrm>
            <a:custGeom>
              <a:avLst/>
              <a:gdLst/>
              <a:ahLst/>
              <a:cxnLst>
                <a:cxn ang="0">
                  <a:pos x="36" y="95"/>
                </a:cxn>
                <a:cxn ang="0">
                  <a:pos x="60" y="77"/>
                </a:cxn>
                <a:cxn ang="0">
                  <a:pos x="78" y="53"/>
                </a:cxn>
                <a:cxn ang="0">
                  <a:pos x="84" y="42"/>
                </a:cxn>
                <a:cxn ang="0">
                  <a:pos x="84" y="30"/>
                </a:cxn>
                <a:cxn ang="0">
                  <a:pos x="72" y="6"/>
                </a:cxn>
                <a:cxn ang="0">
                  <a:pos x="42" y="0"/>
                </a:cxn>
                <a:cxn ang="0">
                  <a:pos x="30" y="0"/>
                </a:cxn>
                <a:cxn ang="0">
                  <a:pos x="12" y="12"/>
                </a:cxn>
                <a:cxn ang="0">
                  <a:pos x="0" y="24"/>
                </a:cxn>
                <a:cxn ang="0">
                  <a:pos x="0" y="36"/>
                </a:cxn>
                <a:cxn ang="0">
                  <a:pos x="6" y="59"/>
                </a:cxn>
                <a:cxn ang="0">
                  <a:pos x="24" y="83"/>
                </a:cxn>
                <a:cxn ang="0">
                  <a:pos x="36" y="95"/>
                </a:cxn>
                <a:cxn ang="0">
                  <a:pos x="36" y="95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3"/>
                </a:cxn>
                <a:cxn ang="0">
                  <a:pos x="48" y="71"/>
                </a:cxn>
                <a:cxn ang="0">
                  <a:pos x="42" y="77"/>
                </a:cxn>
                <a:cxn ang="0">
                  <a:pos x="36" y="77"/>
                </a:cxn>
                <a:cxn ang="0">
                  <a:pos x="24" y="65"/>
                </a:cxn>
                <a:cxn ang="0">
                  <a:pos x="18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84" h="95">
                  <a:moveTo>
                    <a:pt x="36" y="95"/>
                  </a:moveTo>
                  <a:lnTo>
                    <a:pt x="60" y="77"/>
                  </a:lnTo>
                  <a:lnTo>
                    <a:pt x="78" y="53"/>
                  </a:lnTo>
                  <a:lnTo>
                    <a:pt x="84" y="42"/>
                  </a:lnTo>
                  <a:lnTo>
                    <a:pt x="84" y="30"/>
                  </a:lnTo>
                  <a:lnTo>
                    <a:pt x="72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12" y="12"/>
                  </a:lnTo>
                  <a:lnTo>
                    <a:pt x="0" y="24"/>
                  </a:lnTo>
                  <a:lnTo>
                    <a:pt x="0" y="36"/>
                  </a:lnTo>
                  <a:lnTo>
                    <a:pt x="6" y="59"/>
                  </a:lnTo>
                  <a:lnTo>
                    <a:pt x="24" y="83"/>
                  </a:lnTo>
                  <a:lnTo>
                    <a:pt x="36" y="95"/>
                  </a:lnTo>
                  <a:lnTo>
                    <a:pt x="36" y="95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3"/>
                  </a:lnTo>
                  <a:lnTo>
                    <a:pt x="48" y="71"/>
                  </a:lnTo>
                  <a:lnTo>
                    <a:pt x="42" y="77"/>
                  </a:lnTo>
                  <a:lnTo>
                    <a:pt x="36" y="77"/>
                  </a:lnTo>
                  <a:lnTo>
                    <a:pt x="24" y="65"/>
                  </a:lnTo>
                  <a:lnTo>
                    <a:pt x="18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6649" name="Freeform 25"/>
            <p:cNvSpPr>
              <a:spLocks noEditPoints="1"/>
            </p:cNvSpPr>
            <p:nvPr userDrawn="1"/>
          </p:nvSpPr>
          <p:spPr bwMode="ltGray">
            <a:xfrm>
              <a:off x="3779" y="3872"/>
              <a:ext cx="90" cy="108"/>
            </a:xfrm>
            <a:custGeom>
              <a:avLst/>
              <a:gdLst/>
              <a:ahLst/>
              <a:cxnLst>
                <a:cxn ang="0">
                  <a:pos x="12" y="96"/>
                </a:cxn>
                <a:cxn ang="0">
                  <a:pos x="24" y="108"/>
                </a:cxn>
                <a:cxn ang="0">
                  <a:pos x="42" y="108"/>
                </a:cxn>
                <a:cxn ang="0">
                  <a:pos x="66" y="102"/>
                </a:cxn>
                <a:cxn ang="0">
                  <a:pos x="84" y="78"/>
                </a:cxn>
                <a:cxn ang="0">
                  <a:pos x="90" y="66"/>
                </a:cxn>
                <a:cxn ang="0">
                  <a:pos x="84" y="48"/>
                </a:cxn>
                <a:cxn ang="0">
                  <a:pos x="66" y="24"/>
                </a:cxn>
                <a:cxn ang="0">
                  <a:pos x="48" y="12"/>
                </a:cxn>
                <a:cxn ang="0">
                  <a:pos x="36" y="0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24" y="0"/>
                </a:cxn>
                <a:cxn ang="0">
                  <a:pos x="12" y="30"/>
                </a:cxn>
                <a:cxn ang="0">
                  <a:pos x="0" y="54"/>
                </a:cxn>
                <a:cxn ang="0">
                  <a:pos x="0" y="78"/>
                </a:cxn>
                <a:cxn ang="0">
                  <a:pos x="12" y="96"/>
                </a:cxn>
                <a:cxn ang="0">
                  <a:pos x="12" y="96"/>
                </a:cxn>
                <a:cxn ang="0">
                  <a:pos x="12" y="72"/>
                </a:cxn>
                <a:cxn ang="0">
                  <a:pos x="18" y="54"/>
                </a:cxn>
                <a:cxn ang="0">
                  <a:pos x="24" y="36"/>
                </a:cxn>
                <a:cxn ang="0">
                  <a:pos x="30" y="18"/>
                </a:cxn>
                <a:cxn ang="0">
                  <a:pos x="30" y="12"/>
                </a:cxn>
                <a:cxn ang="0">
                  <a:pos x="48" y="24"/>
                </a:cxn>
                <a:cxn ang="0">
                  <a:pos x="66" y="36"/>
                </a:cxn>
                <a:cxn ang="0">
                  <a:pos x="78" y="54"/>
                </a:cxn>
                <a:cxn ang="0">
                  <a:pos x="78" y="72"/>
                </a:cxn>
                <a:cxn ang="0">
                  <a:pos x="72" y="84"/>
                </a:cxn>
                <a:cxn ang="0">
                  <a:pos x="48" y="96"/>
                </a:cxn>
                <a:cxn ang="0">
                  <a:pos x="36" y="96"/>
                </a:cxn>
                <a:cxn ang="0">
                  <a:pos x="24" y="90"/>
                </a:cxn>
                <a:cxn ang="0">
                  <a:pos x="18" y="84"/>
                </a:cxn>
                <a:cxn ang="0">
                  <a:pos x="12" y="72"/>
                </a:cxn>
                <a:cxn ang="0">
                  <a:pos x="12" y="72"/>
                </a:cxn>
              </a:cxnLst>
              <a:rect l="0" t="0" r="r" b="b"/>
              <a:pathLst>
                <a:path w="90" h="108">
                  <a:moveTo>
                    <a:pt x="12" y="96"/>
                  </a:moveTo>
                  <a:lnTo>
                    <a:pt x="24" y="108"/>
                  </a:lnTo>
                  <a:lnTo>
                    <a:pt x="42" y="108"/>
                  </a:lnTo>
                  <a:lnTo>
                    <a:pt x="66" y="102"/>
                  </a:lnTo>
                  <a:lnTo>
                    <a:pt x="84" y="78"/>
                  </a:lnTo>
                  <a:lnTo>
                    <a:pt x="90" y="66"/>
                  </a:lnTo>
                  <a:lnTo>
                    <a:pt x="84" y="48"/>
                  </a:lnTo>
                  <a:lnTo>
                    <a:pt x="66" y="24"/>
                  </a:lnTo>
                  <a:lnTo>
                    <a:pt x="48" y="1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2" y="30"/>
                  </a:lnTo>
                  <a:lnTo>
                    <a:pt x="0" y="54"/>
                  </a:lnTo>
                  <a:lnTo>
                    <a:pt x="0" y="78"/>
                  </a:lnTo>
                  <a:lnTo>
                    <a:pt x="12" y="96"/>
                  </a:lnTo>
                  <a:lnTo>
                    <a:pt x="12" y="96"/>
                  </a:lnTo>
                  <a:close/>
                  <a:moveTo>
                    <a:pt x="12" y="72"/>
                  </a:moveTo>
                  <a:lnTo>
                    <a:pt x="18" y="54"/>
                  </a:lnTo>
                  <a:lnTo>
                    <a:pt x="24" y="36"/>
                  </a:lnTo>
                  <a:lnTo>
                    <a:pt x="30" y="18"/>
                  </a:lnTo>
                  <a:lnTo>
                    <a:pt x="30" y="12"/>
                  </a:lnTo>
                  <a:lnTo>
                    <a:pt x="48" y="24"/>
                  </a:lnTo>
                  <a:lnTo>
                    <a:pt x="66" y="36"/>
                  </a:lnTo>
                  <a:lnTo>
                    <a:pt x="78" y="54"/>
                  </a:lnTo>
                  <a:lnTo>
                    <a:pt x="78" y="72"/>
                  </a:lnTo>
                  <a:lnTo>
                    <a:pt x="72" y="84"/>
                  </a:lnTo>
                  <a:lnTo>
                    <a:pt x="48" y="96"/>
                  </a:lnTo>
                  <a:lnTo>
                    <a:pt x="36" y="96"/>
                  </a:lnTo>
                  <a:lnTo>
                    <a:pt x="24" y="90"/>
                  </a:lnTo>
                  <a:lnTo>
                    <a:pt x="18" y="84"/>
                  </a:lnTo>
                  <a:lnTo>
                    <a:pt x="12" y="72"/>
                  </a:lnTo>
                  <a:lnTo>
                    <a:pt x="12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6650" name="Freeform 26"/>
            <p:cNvSpPr>
              <a:spLocks noEditPoints="1"/>
            </p:cNvSpPr>
            <p:nvPr userDrawn="1"/>
          </p:nvSpPr>
          <p:spPr bwMode="ltGray">
            <a:xfrm>
              <a:off x="2400" y="3872"/>
              <a:ext cx="72" cy="90"/>
            </a:xfrm>
            <a:custGeom>
              <a:avLst/>
              <a:gdLst/>
              <a:ahLst/>
              <a:cxnLst>
                <a:cxn ang="0">
                  <a:pos x="71" y="90"/>
                </a:cxn>
                <a:cxn ang="0">
                  <a:pos x="71" y="60"/>
                </a:cxn>
                <a:cxn ang="0">
                  <a:pos x="71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30" y="78"/>
                </a:cxn>
                <a:cxn ang="0">
                  <a:pos x="54" y="90"/>
                </a:cxn>
                <a:cxn ang="0">
                  <a:pos x="71" y="90"/>
                </a:cxn>
                <a:cxn ang="0">
                  <a:pos x="71" y="90"/>
                </a:cxn>
                <a:cxn ang="0">
                  <a:pos x="24" y="18"/>
                </a:cxn>
                <a:cxn ang="0">
                  <a:pos x="42" y="18"/>
                </a:cxn>
                <a:cxn ang="0">
                  <a:pos x="54" y="18"/>
                </a:cxn>
                <a:cxn ang="0">
                  <a:pos x="60" y="42"/>
                </a:cxn>
                <a:cxn ang="0">
                  <a:pos x="60" y="66"/>
                </a:cxn>
                <a:cxn ang="0">
                  <a:pos x="60" y="72"/>
                </a:cxn>
                <a:cxn ang="0">
                  <a:pos x="60" y="78"/>
                </a:cxn>
                <a:cxn ang="0">
                  <a:pos x="42" y="72"/>
                </a:cxn>
                <a:cxn ang="0">
                  <a:pos x="24" y="66"/>
                </a:cxn>
                <a:cxn ang="0">
                  <a:pos x="12" y="48"/>
                </a:cxn>
                <a:cxn ang="0">
                  <a:pos x="12" y="30"/>
                </a:cxn>
                <a:cxn ang="0">
                  <a:pos x="24" y="18"/>
                </a:cxn>
                <a:cxn ang="0">
                  <a:pos x="24" y="18"/>
                </a:cxn>
              </a:cxnLst>
              <a:rect l="0" t="0" r="r" b="b"/>
              <a:pathLst>
                <a:path w="71" h="90">
                  <a:moveTo>
                    <a:pt x="71" y="90"/>
                  </a:moveTo>
                  <a:lnTo>
                    <a:pt x="71" y="60"/>
                  </a:lnTo>
                  <a:lnTo>
                    <a:pt x="71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30" y="78"/>
                  </a:lnTo>
                  <a:lnTo>
                    <a:pt x="54" y="90"/>
                  </a:lnTo>
                  <a:lnTo>
                    <a:pt x="71" y="90"/>
                  </a:lnTo>
                  <a:lnTo>
                    <a:pt x="71" y="90"/>
                  </a:lnTo>
                  <a:close/>
                  <a:moveTo>
                    <a:pt x="24" y="18"/>
                  </a:moveTo>
                  <a:lnTo>
                    <a:pt x="42" y="18"/>
                  </a:lnTo>
                  <a:lnTo>
                    <a:pt x="54" y="18"/>
                  </a:lnTo>
                  <a:lnTo>
                    <a:pt x="60" y="42"/>
                  </a:lnTo>
                  <a:lnTo>
                    <a:pt x="60" y="66"/>
                  </a:lnTo>
                  <a:lnTo>
                    <a:pt x="60" y="72"/>
                  </a:lnTo>
                  <a:lnTo>
                    <a:pt x="60" y="78"/>
                  </a:lnTo>
                  <a:lnTo>
                    <a:pt x="42" y="72"/>
                  </a:lnTo>
                  <a:lnTo>
                    <a:pt x="24" y="66"/>
                  </a:lnTo>
                  <a:lnTo>
                    <a:pt x="12" y="48"/>
                  </a:lnTo>
                  <a:lnTo>
                    <a:pt x="12" y="30"/>
                  </a:lnTo>
                  <a:lnTo>
                    <a:pt x="24" y="18"/>
                  </a:lnTo>
                  <a:lnTo>
                    <a:pt x="24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6651" name="Oval 27"/>
            <p:cNvSpPr>
              <a:spLocks noChangeArrowheads="1"/>
            </p:cNvSpPr>
            <p:nvPr userDrawn="1"/>
          </p:nvSpPr>
          <p:spPr bwMode="ltGray">
            <a:xfrm>
              <a:off x="2444" y="3838"/>
              <a:ext cx="1380" cy="389"/>
            </a:xfrm>
            <a:prstGeom prst="ellipse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6652" name="Oval 28"/>
            <p:cNvSpPr>
              <a:spLocks noChangeArrowheads="1"/>
            </p:cNvSpPr>
            <p:nvPr userDrawn="1"/>
          </p:nvSpPr>
          <p:spPr bwMode="ltGray">
            <a:xfrm>
              <a:off x="2394" y="3834"/>
              <a:ext cx="1502" cy="288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6653" name="Oval 29"/>
            <p:cNvSpPr>
              <a:spLocks noChangeArrowheads="1"/>
            </p:cNvSpPr>
            <p:nvPr userDrawn="1"/>
          </p:nvSpPr>
          <p:spPr bwMode="ltGray">
            <a:xfrm>
              <a:off x="2441" y="3860"/>
              <a:ext cx="1425" cy="22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6654" name="Freeform 30"/>
            <p:cNvSpPr>
              <a:spLocks noEditPoints="1"/>
            </p:cNvSpPr>
            <p:nvPr userDrawn="1"/>
          </p:nvSpPr>
          <p:spPr bwMode="ltGray">
            <a:xfrm>
              <a:off x="3743" y="3788"/>
              <a:ext cx="90" cy="96"/>
            </a:xfrm>
            <a:custGeom>
              <a:avLst/>
              <a:gdLst/>
              <a:ahLst/>
              <a:cxnLst>
                <a:cxn ang="0">
                  <a:pos x="66" y="96"/>
                </a:cxn>
                <a:cxn ang="0">
                  <a:pos x="78" y="66"/>
                </a:cxn>
                <a:cxn ang="0">
                  <a:pos x="90" y="42"/>
                </a:cxn>
                <a:cxn ang="0">
                  <a:pos x="78" y="18"/>
                </a:cxn>
                <a:cxn ang="0">
                  <a:pos x="60" y="0"/>
                </a:cxn>
                <a:cxn ang="0">
                  <a:pos x="30" y="6"/>
                </a:cxn>
                <a:cxn ang="0">
                  <a:pos x="18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6" y="60"/>
                </a:cxn>
                <a:cxn ang="0">
                  <a:pos x="24" y="78"/>
                </a:cxn>
                <a:cxn ang="0">
                  <a:pos x="48" y="90"/>
                </a:cxn>
                <a:cxn ang="0">
                  <a:pos x="66" y="96"/>
                </a:cxn>
                <a:cxn ang="0">
                  <a:pos x="66" y="96"/>
                </a:cxn>
                <a:cxn ang="0">
                  <a:pos x="42" y="18"/>
                </a:cxn>
                <a:cxn ang="0">
                  <a:pos x="60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66" y="72"/>
                </a:cxn>
                <a:cxn ang="0">
                  <a:pos x="60" y="78"/>
                </a:cxn>
                <a:cxn ang="0">
                  <a:pos x="60" y="84"/>
                </a:cxn>
                <a:cxn ang="0">
                  <a:pos x="42" y="72"/>
                </a:cxn>
                <a:cxn ang="0">
                  <a:pos x="30" y="66"/>
                </a:cxn>
                <a:cxn ang="0">
                  <a:pos x="18" y="42"/>
                </a:cxn>
                <a:cxn ang="0">
                  <a:pos x="24" y="30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r" b="b"/>
              <a:pathLst>
                <a:path w="90" h="96">
                  <a:moveTo>
                    <a:pt x="66" y="96"/>
                  </a:moveTo>
                  <a:lnTo>
                    <a:pt x="78" y="66"/>
                  </a:lnTo>
                  <a:lnTo>
                    <a:pt x="90" y="42"/>
                  </a:lnTo>
                  <a:lnTo>
                    <a:pt x="78" y="18"/>
                  </a:lnTo>
                  <a:lnTo>
                    <a:pt x="60" y="0"/>
                  </a:lnTo>
                  <a:lnTo>
                    <a:pt x="30" y="6"/>
                  </a:lnTo>
                  <a:lnTo>
                    <a:pt x="18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6" y="60"/>
                  </a:lnTo>
                  <a:lnTo>
                    <a:pt x="24" y="78"/>
                  </a:lnTo>
                  <a:lnTo>
                    <a:pt x="48" y="90"/>
                  </a:lnTo>
                  <a:lnTo>
                    <a:pt x="66" y="96"/>
                  </a:lnTo>
                  <a:lnTo>
                    <a:pt x="66" y="96"/>
                  </a:lnTo>
                  <a:close/>
                  <a:moveTo>
                    <a:pt x="42" y="18"/>
                  </a:moveTo>
                  <a:lnTo>
                    <a:pt x="60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66" y="72"/>
                  </a:lnTo>
                  <a:lnTo>
                    <a:pt x="60" y="78"/>
                  </a:lnTo>
                  <a:lnTo>
                    <a:pt x="60" y="84"/>
                  </a:lnTo>
                  <a:lnTo>
                    <a:pt x="42" y="72"/>
                  </a:lnTo>
                  <a:lnTo>
                    <a:pt x="30" y="66"/>
                  </a:lnTo>
                  <a:lnTo>
                    <a:pt x="18" y="42"/>
                  </a:lnTo>
                  <a:lnTo>
                    <a:pt x="24" y="30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6655" name="Freeform 31"/>
            <p:cNvSpPr>
              <a:spLocks noEditPoints="1"/>
            </p:cNvSpPr>
            <p:nvPr userDrawn="1"/>
          </p:nvSpPr>
          <p:spPr bwMode="ltGray">
            <a:xfrm>
              <a:off x="5422" y="3603"/>
              <a:ext cx="72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48" y="108"/>
                </a:cxn>
                <a:cxn ang="0">
                  <a:pos x="66" y="96"/>
                </a:cxn>
                <a:cxn ang="0">
                  <a:pos x="72" y="66"/>
                </a:cxn>
                <a:cxn ang="0">
                  <a:pos x="66" y="42"/>
                </a:cxn>
                <a:cxn ang="0">
                  <a:pos x="60" y="18"/>
                </a:cxn>
                <a:cxn ang="0">
                  <a:pos x="48" y="6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36" y="0"/>
                </a:cxn>
                <a:cxn ang="0">
                  <a:pos x="18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24" y="36"/>
                </a:cxn>
                <a:cxn ang="0">
                  <a:pos x="30" y="24"/>
                </a:cxn>
                <a:cxn ang="0">
                  <a:pos x="36" y="18"/>
                </a:cxn>
                <a:cxn ang="0">
                  <a:pos x="54" y="30"/>
                </a:cxn>
                <a:cxn ang="0">
                  <a:pos x="60" y="48"/>
                </a:cxn>
                <a:cxn ang="0">
                  <a:pos x="66" y="72"/>
                </a:cxn>
                <a:cxn ang="0">
                  <a:pos x="66" y="84"/>
                </a:cxn>
                <a:cxn ang="0">
                  <a:pos x="54" y="96"/>
                </a:cxn>
                <a:cxn ang="0">
                  <a:pos x="30" y="102"/>
                </a:cxn>
                <a:cxn ang="0">
                  <a:pos x="24" y="96"/>
                </a:cxn>
                <a:cxn ang="0">
                  <a:pos x="12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r" b="b"/>
              <a:pathLst>
                <a:path w="72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48" y="108"/>
                  </a:lnTo>
                  <a:lnTo>
                    <a:pt x="66" y="96"/>
                  </a:lnTo>
                  <a:lnTo>
                    <a:pt x="72" y="66"/>
                  </a:lnTo>
                  <a:lnTo>
                    <a:pt x="66" y="42"/>
                  </a:lnTo>
                  <a:lnTo>
                    <a:pt x="60" y="18"/>
                  </a:lnTo>
                  <a:lnTo>
                    <a:pt x="48" y="6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6" y="0"/>
                  </a:lnTo>
                  <a:lnTo>
                    <a:pt x="18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24" y="36"/>
                  </a:lnTo>
                  <a:lnTo>
                    <a:pt x="30" y="24"/>
                  </a:lnTo>
                  <a:lnTo>
                    <a:pt x="36" y="18"/>
                  </a:lnTo>
                  <a:lnTo>
                    <a:pt x="54" y="30"/>
                  </a:lnTo>
                  <a:lnTo>
                    <a:pt x="60" y="48"/>
                  </a:lnTo>
                  <a:lnTo>
                    <a:pt x="66" y="72"/>
                  </a:lnTo>
                  <a:lnTo>
                    <a:pt x="66" y="84"/>
                  </a:lnTo>
                  <a:lnTo>
                    <a:pt x="54" y="96"/>
                  </a:lnTo>
                  <a:lnTo>
                    <a:pt x="30" y="102"/>
                  </a:lnTo>
                  <a:lnTo>
                    <a:pt x="24" y="96"/>
                  </a:lnTo>
                  <a:lnTo>
                    <a:pt x="12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6656" name="Rectangle 32"/>
            <p:cNvSpPr>
              <a:spLocks noChangeArrowheads="1"/>
            </p:cNvSpPr>
            <p:nvPr userDrawn="1"/>
          </p:nvSpPr>
          <p:spPr bwMode="ltGray">
            <a:xfrm>
              <a:off x="4238" y="1773"/>
              <a:ext cx="173" cy="2539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6657" name="Rectangle 33"/>
            <p:cNvSpPr>
              <a:spLocks noChangeArrowheads="1"/>
            </p:cNvSpPr>
            <p:nvPr userDrawn="1"/>
          </p:nvSpPr>
          <p:spPr bwMode="ltGray">
            <a:xfrm>
              <a:off x="4288" y="1545"/>
              <a:ext cx="76" cy="24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6658" name="AutoShape 34"/>
            <p:cNvSpPr>
              <a:spLocks noChangeArrowheads="1"/>
            </p:cNvSpPr>
            <p:nvPr userDrawn="1"/>
          </p:nvSpPr>
          <p:spPr bwMode="ltGray">
            <a:xfrm>
              <a:off x="4220" y="1743"/>
              <a:ext cx="205" cy="5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6659" name="Freeform 35"/>
            <p:cNvSpPr>
              <a:spLocks/>
            </p:cNvSpPr>
            <p:nvPr userDrawn="1"/>
          </p:nvSpPr>
          <p:spPr bwMode="ltGray">
            <a:xfrm>
              <a:off x="4306" y="1529"/>
              <a:ext cx="252" cy="1576"/>
            </a:xfrm>
            <a:custGeom>
              <a:avLst/>
              <a:gdLst/>
              <a:ahLst/>
              <a:cxnLst>
                <a:cxn ang="0">
                  <a:pos x="252" y="1576"/>
                </a:cxn>
                <a:cxn ang="0">
                  <a:pos x="12" y="84"/>
                </a:cxn>
                <a:cxn ang="0">
                  <a:pos x="12" y="60"/>
                </a:cxn>
                <a:cxn ang="0">
                  <a:pos x="0" y="12"/>
                </a:cxn>
                <a:cxn ang="0">
                  <a:pos x="72" y="0"/>
                </a:cxn>
                <a:cxn ang="0">
                  <a:pos x="72" y="0"/>
                </a:cxn>
                <a:cxn ang="0">
                  <a:pos x="78" y="48"/>
                </a:cxn>
                <a:cxn ang="0">
                  <a:pos x="88" y="66"/>
                </a:cxn>
              </a:cxnLst>
              <a:rect l="0" t="0" r="r" b="b"/>
              <a:pathLst>
                <a:path w="252" h="1576">
                  <a:moveTo>
                    <a:pt x="252" y="1576"/>
                  </a:moveTo>
                  <a:lnTo>
                    <a:pt x="12" y="84"/>
                  </a:lnTo>
                  <a:lnTo>
                    <a:pt x="12" y="60"/>
                  </a:lnTo>
                  <a:lnTo>
                    <a:pt x="0" y="12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8" y="48"/>
                  </a:lnTo>
                  <a:lnTo>
                    <a:pt x="88" y="6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6660" name="Freeform 36"/>
            <p:cNvSpPr>
              <a:spLocks/>
            </p:cNvSpPr>
            <p:nvPr userDrawn="1"/>
          </p:nvSpPr>
          <p:spPr bwMode="ltGray">
            <a:xfrm>
              <a:off x="4169" y="1421"/>
              <a:ext cx="317" cy="138"/>
            </a:xfrm>
            <a:custGeom>
              <a:avLst/>
              <a:gdLst/>
              <a:ahLst/>
              <a:cxnLst>
                <a:cxn ang="0">
                  <a:pos x="161" y="0"/>
                </a:cxn>
                <a:cxn ang="0">
                  <a:pos x="227" y="6"/>
                </a:cxn>
                <a:cxn ang="0">
                  <a:pos x="275" y="36"/>
                </a:cxn>
                <a:cxn ang="0">
                  <a:pos x="304" y="78"/>
                </a:cxn>
                <a:cxn ang="0">
                  <a:pos x="316" y="138"/>
                </a:cxn>
                <a:cxn ang="0">
                  <a:pos x="0" y="138"/>
                </a:cxn>
                <a:cxn ang="0">
                  <a:pos x="11" y="78"/>
                </a:cxn>
                <a:cxn ang="0">
                  <a:pos x="47" y="36"/>
                </a:cxn>
                <a:cxn ang="0">
                  <a:pos x="95" y="6"/>
                </a:cxn>
                <a:cxn ang="0">
                  <a:pos x="161" y="0"/>
                </a:cxn>
                <a:cxn ang="0">
                  <a:pos x="161" y="0"/>
                </a:cxn>
              </a:cxnLst>
              <a:rect l="0" t="0" r="r" b="b"/>
              <a:pathLst>
                <a:path w="316" h="138">
                  <a:moveTo>
                    <a:pt x="161" y="0"/>
                  </a:moveTo>
                  <a:lnTo>
                    <a:pt x="227" y="6"/>
                  </a:lnTo>
                  <a:lnTo>
                    <a:pt x="275" y="36"/>
                  </a:lnTo>
                  <a:lnTo>
                    <a:pt x="304" y="78"/>
                  </a:lnTo>
                  <a:lnTo>
                    <a:pt x="316" y="138"/>
                  </a:lnTo>
                  <a:lnTo>
                    <a:pt x="0" y="138"/>
                  </a:lnTo>
                  <a:lnTo>
                    <a:pt x="11" y="78"/>
                  </a:lnTo>
                  <a:lnTo>
                    <a:pt x="47" y="36"/>
                  </a:lnTo>
                  <a:lnTo>
                    <a:pt x="95" y="6"/>
                  </a:lnTo>
                  <a:lnTo>
                    <a:pt x="161" y="0"/>
                  </a:lnTo>
                  <a:lnTo>
                    <a:pt x="16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</p:grpSp>
      <p:sp>
        <p:nvSpPr>
          <p:cNvPr id="26661" name="Rectangle 37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26662" name="Rectangle 3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26663" name="Rectangle 3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78563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fld id="{98B21847-AEA2-4006-8069-6E8EF21154A3}" type="datetimeFigureOut">
              <a:rPr lang="cs-CZ"/>
              <a:pPr>
                <a:defRPr/>
              </a:pPr>
              <a:t>8.6.2012</a:t>
            </a:fld>
            <a:endParaRPr lang="cs-CZ"/>
          </a:p>
        </p:txBody>
      </p:sp>
      <p:sp>
        <p:nvSpPr>
          <p:cNvPr id="26664" name="Rectangle 4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78563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6665" name="Rectangle 4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78563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82C1D731-FB04-4378-8CAD-27A4CE3BACB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0" r:id="rId2"/>
    <p:sldLayoutId id="2147483659" r:id="rId3"/>
    <p:sldLayoutId id="2147483658" r:id="rId4"/>
    <p:sldLayoutId id="2147483657" r:id="rId5"/>
    <p:sldLayoutId id="2147483656" r:id="rId6"/>
    <p:sldLayoutId id="2147483655" r:id="rId7"/>
    <p:sldLayoutId id="2147483654" r:id="rId8"/>
    <p:sldLayoutId id="2147483653" r:id="rId9"/>
    <p:sldLayoutId id="2147483652" r:id="rId10"/>
    <p:sldLayoutId id="214748365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Europe_1914.jpg" TargetMode="External"/><Relationship Id="rId2" Type="http://schemas.openxmlformats.org/officeDocument/2006/relationships/hyperlink" Target="http://cs.wikipedia.org/wiki/Soubor:WW1_TitlePicture_For_Wikipedia_Article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Soubor:Bundesarchiv_Bild_104-0472A,_Flak-MG-Stellung.jpg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Gavrilloprincip.jpg" TargetMode="External"/><Relationship Id="rId2" Type="http://schemas.openxmlformats.org/officeDocument/2006/relationships/hyperlink" Target="http://cs.wikipedia.org/wiki/Soubor:Aero_Ae-01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s.wikipedia.org/wiki/Soubor:Proces_w_Sarajewie_s.jpg" TargetMode="External"/><Relationship Id="rId4" Type="http://schemas.openxmlformats.org/officeDocument/2006/relationships/hyperlink" Target="http://cs.wikipedia.org/wiki/Soubor:Archduke_Franz_with_his_wife.jpg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French_87th_Regiment_Cote_34_Verdun_1916.jpg" TargetMode="External"/><Relationship Id="rId2" Type="http://schemas.openxmlformats.org/officeDocument/2006/relationships/hyperlink" Target="http://cs.wikipedia.org/wiki/Soubor:The_badly_shelled_main_road_to_Bapaume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Soubor:Ob%C4%9B%C5%A5_v%C3%A1lky_v_Ir%C3%A1ku_1980_Yperit.jpg" TargetMode="Externa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Nadpis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eaLnBrk="1" hangingPunct="1">
              <a:defRPr/>
            </a:pPr>
            <a:r>
              <a:rPr lang="cs-CZ" sz="5400" dirty="0"/>
              <a:t>1. světová válka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4294967295"/>
          </p:nvPr>
        </p:nvSpPr>
        <p:spPr>
          <a:xfrm>
            <a:off x="1371600" y="3356992"/>
            <a:ext cx="6400800" cy="1872208"/>
          </a:xfrm>
        </p:spPr>
        <p:txBody>
          <a:bodyPr/>
          <a:lstStyle/>
          <a:p>
            <a:pPr marL="0" indent="0" algn="ctr" eaLnBrk="1" hangingPunct="1">
              <a:buFont typeface="Wingdings" pitchFamily="2" charset="2"/>
              <a:buNone/>
              <a:defRPr/>
            </a:pPr>
            <a:r>
              <a:rPr lang="cs-CZ" sz="2000" b="1" dirty="0" smtClean="0">
                <a:solidFill>
                  <a:schemeClr val="accent5">
                    <a:lumMod val="10000"/>
                  </a:schemeClr>
                </a:solidFill>
              </a:rPr>
              <a:t>Průběh 1914 – 1916</a:t>
            </a:r>
            <a:endParaRPr lang="cs-CZ" sz="2000" dirty="0" smtClean="0">
              <a:solidFill>
                <a:srgbClr val="898989"/>
              </a:solidFill>
            </a:endParaRPr>
          </a:p>
          <a:p>
            <a:pPr marL="0" indent="0" algn="ctr" eaLnBrk="1" hangingPunct="1">
              <a:buFont typeface="Wingdings" pitchFamily="2" charset="2"/>
              <a:buNone/>
              <a:defRPr/>
            </a:pPr>
            <a:r>
              <a:rPr lang="cs-CZ" sz="2000" dirty="0" smtClean="0">
                <a:solidFill>
                  <a:srgbClr val="898989"/>
                </a:solidFill>
              </a:rPr>
              <a:t>Autor: Lenka Mulačová</a:t>
            </a:r>
          </a:p>
          <a:p>
            <a:pPr marL="0" indent="0" algn="ctr" eaLnBrk="1" hangingPunct="1">
              <a:buFont typeface="Wingdings" pitchFamily="2" charset="2"/>
              <a:buNone/>
              <a:defRPr/>
            </a:pPr>
            <a:r>
              <a:rPr lang="cs-CZ" sz="2000" dirty="0" smtClean="0">
                <a:solidFill>
                  <a:srgbClr val="898989"/>
                </a:solidFill>
              </a:rPr>
              <a:t>Vzdělávací oblast: Člověk a společnost</a:t>
            </a:r>
          </a:p>
          <a:p>
            <a:pPr marL="0" indent="0" algn="ctr" eaLnBrk="1" hangingPunct="1">
              <a:buFont typeface="Wingdings" pitchFamily="2" charset="2"/>
              <a:buNone/>
              <a:defRPr/>
            </a:pPr>
            <a:r>
              <a:rPr lang="cs-CZ" sz="2000" dirty="0" smtClean="0">
                <a:solidFill>
                  <a:srgbClr val="898989"/>
                </a:solidFill>
              </a:rPr>
              <a:t>Obor: Dějepis</a:t>
            </a:r>
          </a:p>
          <a:p>
            <a:pPr marL="0" indent="0" algn="ctr" eaLnBrk="1" hangingPunct="1">
              <a:buFont typeface="Wingdings" pitchFamily="2" charset="2"/>
              <a:buNone/>
              <a:defRPr/>
            </a:pPr>
            <a:endParaRPr lang="cs-CZ" sz="2000" dirty="0" smtClean="0">
              <a:solidFill>
                <a:srgbClr val="898989"/>
              </a:solidFill>
            </a:endParaRPr>
          </a:p>
          <a:p>
            <a:pPr marL="0" indent="0" algn="ctr" eaLnBrk="1" hangingPunct="1">
              <a:buNone/>
              <a:defRPr/>
            </a:pPr>
            <a:r>
              <a:rPr lang="cs-CZ" sz="2000" dirty="0">
                <a:solidFill>
                  <a:srgbClr val="898989"/>
                </a:solidFill>
              </a:rPr>
              <a:t>VY_32_INOVACE_41_1. SVĚTOVÁ VÁLKA</a:t>
            </a:r>
          </a:p>
        </p:txBody>
      </p:sp>
      <p:pic>
        <p:nvPicPr>
          <p:cNvPr id="1026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60648"/>
            <a:ext cx="57531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délník 1"/>
          <p:cNvSpPr/>
          <p:nvPr/>
        </p:nvSpPr>
        <p:spPr>
          <a:xfrm>
            <a:off x="269958" y="5661248"/>
            <a:ext cx="871296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Vytvořeno v rámci v projektu „EU peníze školám“</a:t>
            </a:r>
          </a:p>
          <a:p>
            <a:r>
              <a:rPr lang="cs-CZ" dirty="0"/>
              <a:t>OP VK oblast podpory 1.4 s názvem Zlepšení podmínek pro vzdělávání na základních školách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3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/>
              <a:t>František Ferdinand d´Este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4872038"/>
            <a:ext cx="4475163" cy="1258887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cs-CZ"/>
              <a:t>Gavrilo Princip - vrah</a:t>
            </a:r>
          </a:p>
        </p:txBody>
      </p:sp>
      <p:pic>
        <p:nvPicPr>
          <p:cNvPr id="14339" name="Picture 4" descr="Archduke_Franz_with_his_wif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125538"/>
            <a:ext cx="6048375" cy="347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5" descr="Gavrilloprinci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725" y="3141663"/>
            <a:ext cx="3657600" cy="356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Sarajevo – </a:t>
            </a:r>
            <a:r>
              <a:rPr lang="cs-CZ" smtClean="0"/>
              <a:t>lavice obžalovaných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700808"/>
            <a:ext cx="9144000" cy="4732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182319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 idx="4294967295"/>
          </p:nvPr>
        </p:nvSpPr>
        <p:spPr>
          <a:xfrm>
            <a:off x="468313" y="188913"/>
            <a:ext cx="8229600" cy="719137"/>
          </a:xfrm>
        </p:spPr>
        <p:txBody>
          <a:bodyPr/>
          <a:lstStyle/>
          <a:p>
            <a:pPr eaLnBrk="1" hangingPunct="1">
              <a:defRPr/>
            </a:pPr>
            <a:r>
              <a:rPr lang="cs-CZ" sz="4000"/>
              <a:t>Evropa, r. 1914</a:t>
            </a:r>
          </a:p>
        </p:txBody>
      </p:sp>
      <p:pic>
        <p:nvPicPr>
          <p:cNvPr id="15362" name="Zástupný symbol pro obsah 3" descr="800px-Europe_1914.jpg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11188" y="908050"/>
            <a:ext cx="7921625" cy="56165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457200" y="277813"/>
            <a:ext cx="8229600" cy="56197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cs-CZ" sz="4000" dirty="0"/>
              <a:t>ZROD 1. SVĚTOVÉ VÁLKY</a:t>
            </a:r>
          </a:p>
        </p:txBody>
      </p:sp>
      <p:sp>
        <p:nvSpPr>
          <p:cNvPr id="17410" name="Zástupný symbol pro obsah 2"/>
          <p:cNvSpPr>
            <a:spLocks noGrp="1"/>
          </p:cNvSpPr>
          <p:nvPr>
            <p:ph idx="4294967295"/>
          </p:nvPr>
        </p:nvSpPr>
        <p:spPr>
          <a:xfrm>
            <a:off x="251520" y="836712"/>
            <a:ext cx="8445624" cy="5832153"/>
          </a:xfrm>
        </p:spPr>
        <p:txBody>
          <a:bodyPr/>
          <a:lstStyle/>
          <a:p>
            <a:pPr eaLnBrk="1" hangingPunct="1">
              <a:buNone/>
              <a:defRPr/>
            </a:pPr>
            <a:r>
              <a:rPr lang="cs-CZ" sz="2800" b="1" u="sng" dirty="0" smtClean="0">
                <a:solidFill>
                  <a:schemeClr val="bg1">
                    <a:lumMod val="60000"/>
                    <a:lumOff val="40000"/>
                  </a:schemeClr>
                </a:solidFill>
              </a:rPr>
              <a:t>VÁLČÍCÍ STRANY</a:t>
            </a:r>
          </a:p>
          <a:p>
            <a:pPr eaLnBrk="1" hangingPunct="1">
              <a:defRPr/>
            </a:pPr>
            <a:r>
              <a:rPr lang="cs-CZ" sz="2800" dirty="0" smtClean="0"/>
              <a:t>Trojspolek</a:t>
            </a:r>
            <a:r>
              <a:rPr lang="cs-CZ" sz="2800" dirty="0" smtClean="0">
                <a:latin typeface="Arial" charset="0"/>
              </a:rPr>
              <a:t> </a:t>
            </a:r>
            <a:r>
              <a:rPr lang="cs-CZ" sz="2800" dirty="0">
                <a:latin typeface="Arial" charset="0"/>
              </a:rPr>
              <a:t>(N,R-U,</a:t>
            </a:r>
            <a:r>
              <a:rPr lang="cs-CZ" sz="2800" dirty="0" err="1">
                <a:latin typeface="Arial" charset="0"/>
              </a:rPr>
              <a:t>It</a:t>
            </a:r>
            <a:r>
              <a:rPr lang="cs-CZ" sz="2800" dirty="0">
                <a:latin typeface="Arial" charset="0"/>
              </a:rPr>
              <a:t>.)</a:t>
            </a:r>
            <a:r>
              <a:rPr lang="cs-CZ" sz="2800" dirty="0"/>
              <a:t> X Trojdohoda</a:t>
            </a:r>
            <a:r>
              <a:rPr lang="cs-CZ" sz="2800" dirty="0">
                <a:latin typeface="Arial" charset="0"/>
              </a:rPr>
              <a:t> (VB,Fr.,Rus.)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sz="2800" b="1" u="sng" dirty="0">
                <a:solidFill>
                  <a:srgbClr val="39F52B"/>
                </a:solidFill>
              </a:rPr>
              <a:t>Pozadí</a:t>
            </a:r>
          </a:p>
          <a:p>
            <a:pPr eaLnBrk="1" hangingPunct="1">
              <a:defRPr/>
            </a:pPr>
            <a:r>
              <a:rPr lang="cs-CZ" sz="2800" dirty="0"/>
              <a:t>28.6.1914 = </a:t>
            </a:r>
            <a:r>
              <a:rPr lang="cs-CZ" sz="2800" dirty="0" err="1"/>
              <a:t>prosrbská</a:t>
            </a:r>
            <a:r>
              <a:rPr lang="cs-CZ" sz="2800" dirty="0"/>
              <a:t> teror. </a:t>
            </a:r>
            <a:r>
              <a:rPr lang="cs-CZ" sz="2800" dirty="0" err="1"/>
              <a:t>org</a:t>
            </a:r>
            <a:r>
              <a:rPr lang="cs-CZ" sz="2800" dirty="0"/>
              <a:t>. Černá ruka = atentát na rak. následníka trůnu Fr. </a:t>
            </a:r>
            <a:r>
              <a:rPr lang="cs-CZ" sz="2800" dirty="0" err="1"/>
              <a:t>Ferd</a:t>
            </a:r>
            <a:r>
              <a:rPr lang="cs-CZ" sz="2800" dirty="0"/>
              <a:t>. d´Este, cíl – sjednocení již. Slovanů, nezávislost na R-U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sz="2800" b="1" u="sng" dirty="0">
                <a:solidFill>
                  <a:srgbClr val="39F52B"/>
                </a:solidFill>
              </a:rPr>
              <a:t>Vstup hl. zemí do války</a:t>
            </a:r>
          </a:p>
          <a:p>
            <a:pPr eaLnBrk="1" hangingPunct="1">
              <a:defRPr/>
            </a:pPr>
            <a:r>
              <a:rPr lang="cs-CZ" sz="2800" dirty="0"/>
              <a:t>28.7.1914 -</a:t>
            </a:r>
            <a:r>
              <a:rPr lang="en-US" sz="2800" dirty="0"/>
              <a:t>&gt;</a:t>
            </a:r>
            <a:r>
              <a:rPr lang="cs-CZ" sz="2800" dirty="0"/>
              <a:t> R-U X Srbsku (srbská fronta)</a:t>
            </a:r>
          </a:p>
          <a:p>
            <a:pPr eaLnBrk="1" hangingPunct="1">
              <a:defRPr/>
            </a:pPr>
            <a:r>
              <a:rPr lang="cs-CZ" sz="2800" dirty="0"/>
              <a:t>Mobilizace Rus.</a:t>
            </a:r>
          </a:p>
          <a:p>
            <a:pPr eaLnBrk="1" hangingPunct="1">
              <a:defRPr/>
            </a:pPr>
            <a:r>
              <a:rPr lang="cs-CZ" sz="2800" dirty="0"/>
              <a:t>1.8.1914 -</a:t>
            </a:r>
            <a:r>
              <a:rPr lang="en-US" sz="2800" dirty="0"/>
              <a:t>&gt;</a:t>
            </a:r>
            <a:r>
              <a:rPr lang="cs-CZ" sz="2800" dirty="0"/>
              <a:t> N X Rus.</a:t>
            </a:r>
          </a:p>
          <a:p>
            <a:pPr eaLnBrk="1" hangingPunct="1">
              <a:defRPr/>
            </a:pPr>
            <a:r>
              <a:rPr lang="cs-CZ" sz="2800" dirty="0"/>
              <a:t>3.8.1914 -</a:t>
            </a:r>
            <a:r>
              <a:rPr lang="en-US" sz="2800" dirty="0"/>
              <a:t>&gt;</a:t>
            </a:r>
            <a:r>
              <a:rPr lang="cs-CZ" sz="2800" dirty="0"/>
              <a:t> N X Fr., N – průchod Belgií, napadení </a:t>
            </a:r>
            <a:r>
              <a:rPr lang="cs-CZ" sz="2800" dirty="0" err="1"/>
              <a:t>sev</a:t>
            </a:r>
            <a:r>
              <a:rPr lang="cs-CZ" sz="2800" dirty="0"/>
              <a:t>. Fr. </a:t>
            </a:r>
            <a:r>
              <a:rPr lang="cs-CZ" sz="2800" dirty="0" smtClean="0"/>
              <a:t>(</a:t>
            </a:r>
            <a:r>
              <a:rPr lang="cs-CZ" sz="2800" dirty="0" err="1" smtClean="0"/>
              <a:t>Schlieffenův</a:t>
            </a:r>
            <a:r>
              <a:rPr lang="cs-CZ" sz="2800" dirty="0" smtClean="0"/>
              <a:t> plán)=</a:t>
            </a:r>
            <a:r>
              <a:rPr lang="en-US" sz="2800" dirty="0"/>
              <a:t>&gt;</a:t>
            </a:r>
            <a:r>
              <a:rPr lang="cs-CZ" sz="2800" dirty="0"/>
              <a:t> vstup VB do války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0"/>
            <a:ext cx="8856984" cy="68580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Clr>
                <a:schemeClr val="tx1"/>
              </a:buClr>
              <a:buFontTx/>
              <a:buNone/>
              <a:defRPr/>
            </a:pPr>
            <a:r>
              <a:rPr lang="cs-CZ" b="1" u="sng" dirty="0" smtClean="0">
                <a:solidFill>
                  <a:schemeClr val="bg1">
                    <a:lumMod val="60000"/>
                    <a:lumOff val="40000"/>
                  </a:schemeClr>
                </a:solidFill>
              </a:rPr>
              <a:t>Hl. fronty 1. světové války: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Tx/>
              <a:buNone/>
              <a:defRPr/>
            </a:pPr>
            <a:r>
              <a:rPr lang="cs-CZ" b="1" u="sng" dirty="0" smtClean="0">
                <a:solidFill>
                  <a:srgbClr val="39F52B"/>
                </a:solidFill>
              </a:rPr>
              <a:t>ZÁPADNÍ FRONTA - zákopová válka </a:t>
            </a:r>
            <a:r>
              <a:rPr lang="cs-CZ" dirty="0" smtClean="0">
                <a:solidFill>
                  <a:srgbClr val="39F52B"/>
                </a:solidFill>
              </a:rPr>
              <a:t>(podzim 1914)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Tx/>
              <a:buChar char="•"/>
              <a:defRPr/>
            </a:pPr>
            <a:r>
              <a:rPr lang="cs-CZ" dirty="0" smtClean="0"/>
              <a:t>Výhodnější pro obranu, zákopy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Tx/>
              <a:buChar char="•"/>
              <a:defRPr/>
            </a:pPr>
            <a:r>
              <a:rPr lang="cs-CZ" dirty="0" smtClean="0"/>
              <a:t>Zátarasy z ostnatého drátu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Tx/>
              <a:buChar char="•"/>
              <a:defRPr/>
            </a:pPr>
            <a:r>
              <a:rPr lang="cs-CZ" dirty="0" smtClean="0"/>
              <a:t>Kulomety, děla, granáty</a:t>
            </a:r>
          </a:p>
          <a:p>
            <a:pPr eaLnBrk="1" hangingPunct="1">
              <a:defRPr/>
            </a:pPr>
            <a:r>
              <a:rPr lang="cs-CZ" dirty="0" smtClean="0"/>
              <a:t>Lidské ztráty =</a:t>
            </a:r>
            <a:r>
              <a:rPr lang="en-US" dirty="0" smtClean="0"/>
              <a:t>&gt;</a:t>
            </a:r>
            <a:r>
              <a:rPr lang="cs-CZ" dirty="0" smtClean="0"/>
              <a:t> hledání dalších spojenců =</a:t>
            </a:r>
            <a:r>
              <a:rPr lang="en-US" dirty="0" smtClean="0"/>
              <a:t>&gt;</a:t>
            </a:r>
            <a:r>
              <a:rPr lang="cs-CZ" dirty="0" smtClean="0"/>
              <a:t> </a:t>
            </a:r>
            <a:r>
              <a:rPr lang="cs-CZ" b="1" dirty="0" smtClean="0"/>
              <a:t>Ústřední mocnosti</a:t>
            </a:r>
            <a:r>
              <a:rPr lang="cs-CZ" dirty="0" smtClean="0"/>
              <a:t> (N,R-U,Tur.,Bul.) X </a:t>
            </a:r>
            <a:r>
              <a:rPr lang="cs-CZ" b="1" dirty="0" smtClean="0"/>
              <a:t>Dohoda </a:t>
            </a:r>
            <a:r>
              <a:rPr lang="cs-CZ" dirty="0" smtClean="0"/>
              <a:t>(Fr.,VB,Rus.,</a:t>
            </a:r>
            <a:r>
              <a:rPr lang="cs-CZ" dirty="0" err="1" smtClean="0"/>
              <a:t>Jap</a:t>
            </a:r>
            <a:r>
              <a:rPr lang="cs-CZ" dirty="0" smtClean="0"/>
              <a:t>.,</a:t>
            </a:r>
            <a:r>
              <a:rPr lang="cs-CZ" dirty="0" err="1" smtClean="0"/>
              <a:t>It</a:t>
            </a:r>
            <a:r>
              <a:rPr lang="cs-CZ" dirty="0" smtClean="0"/>
              <a:t>.,Rum.)</a:t>
            </a:r>
          </a:p>
          <a:p>
            <a:pPr eaLnBrk="1" hangingPunct="1">
              <a:defRPr/>
            </a:pPr>
            <a:r>
              <a:rPr lang="cs-CZ" b="1" u="sng" dirty="0" smtClean="0">
                <a:solidFill>
                  <a:srgbClr val="39F52B"/>
                </a:solidFill>
              </a:rPr>
              <a:t>VÝCHODNÍ FRONTA – manévrová válka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Tx/>
              <a:buChar char="•"/>
              <a:defRPr/>
            </a:pPr>
            <a:r>
              <a:rPr lang="cs-CZ" dirty="0" smtClean="0"/>
              <a:t>Pohyb vojen. oddílů v terénu podle </a:t>
            </a:r>
            <a:r>
              <a:rPr lang="cs-CZ" dirty="0" err="1" smtClean="0"/>
              <a:t>urč</a:t>
            </a:r>
            <a:r>
              <a:rPr lang="cs-CZ" dirty="0" smtClean="0"/>
              <a:t>. plánů – útok nebo ústup (na všech frontách kromě západní – </a:t>
            </a:r>
            <a:r>
              <a:rPr lang="cs-CZ" dirty="0" err="1" smtClean="0"/>
              <a:t>ital</a:t>
            </a:r>
            <a:r>
              <a:rPr lang="cs-CZ" dirty="0" smtClean="0"/>
              <a:t>., srbské, boje v Africe i Asii)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Tx/>
              <a:buChar char="•"/>
              <a:defRPr/>
            </a:pP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54253"/>
          </a:xfrm>
        </p:spPr>
        <p:txBody>
          <a:bodyPr/>
          <a:lstStyle/>
          <a:p>
            <a:r>
              <a:rPr lang="cs-CZ" u="sng" dirty="0" smtClean="0">
                <a:solidFill>
                  <a:srgbClr val="39F52B"/>
                </a:solidFill>
              </a:rPr>
              <a:t>Neutrální</a:t>
            </a:r>
            <a:r>
              <a:rPr lang="cs-CZ" dirty="0" smtClean="0"/>
              <a:t> - pouze Španělsko, Švýcarsko, Nizozemsko a státy </a:t>
            </a:r>
            <a:r>
              <a:rPr lang="cs-CZ" dirty="0" smtClean="0"/>
              <a:t>Skandinávie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Zákopová válka</a:t>
            </a:r>
            <a:endParaRPr lang="cs-CZ" dirty="0"/>
          </a:p>
        </p:txBody>
      </p:sp>
      <p:pic>
        <p:nvPicPr>
          <p:cNvPr id="4" name="Picture 4" descr="The_badly_shelled_main_road_to_Bapaume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38250" y="1631950"/>
            <a:ext cx="6667500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183033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5" descr="French_87th_Regiment_Cote_34_Verdun_191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56078" y="1600200"/>
            <a:ext cx="3631844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/>
              <a:t>Němečtí vojáci</a:t>
            </a:r>
          </a:p>
        </p:txBody>
      </p:sp>
      <p:pic>
        <p:nvPicPr>
          <p:cNvPr id="17410" name="Zástupný symbol pro obsah 3" descr="nem_voj_WW.jpg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884238" y="1600200"/>
            <a:ext cx="7375525" cy="45307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title" idx="4294967295"/>
          </p:nvPr>
        </p:nvSpPr>
        <p:spPr>
          <a:xfrm>
            <a:off x="395288" y="115888"/>
            <a:ext cx="8229600" cy="1417637"/>
          </a:xfrm>
        </p:spPr>
        <p:txBody>
          <a:bodyPr/>
          <a:lstStyle/>
          <a:p>
            <a:pPr eaLnBrk="1" hangingPunct="1">
              <a:defRPr/>
            </a:pPr>
            <a:r>
              <a:rPr lang="cs-CZ" sz="2400" b="1" dirty="0"/>
              <a:t>Zákopová válka </a:t>
            </a:r>
            <a:r>
              <a:rPr lang="cs-CZ" sz="2400" dirty="0"/>
              <a:t>na západní frontě; </a:t>
            </a:r>
            <a:r>
              <a:rPr lang="cs-CZ" sz="2400" b="1" dirty="0"/>
              <a:t>německý dvouplošník </a:t>
            </a:r>
            <a:r>
              <a:rPr lang="cs-CZ" sz="2400" dirty="0"/>
              <a:t>Albatros D.III; </a:t>
            </a:r>
            <a:r>
              <a:rPr lang="cs-CZ" sz="2400" b="1" dirty="0"/>
              <a:t>britský tank </a:t>
            </a:r>
            <a:r>
              <a:rPr lang="cs-CZ" sz="2400" b="1" dirty="0" err="1"/>
              <a:t>Mark</a:t>
            </a:r>
            <a:r>
              <a:rPr lang="cs-CZ" sz="2400" b="1" dirty="0"/>
              <a:t> I</a:t>
            </a:r>
            <a:r>
              <a:rPr lang="cs-CZ" sz="2400" dirty="0"/>
              <a:t>; bitevní loď Královského </a:t>
            </a:r>
            <a:r>
              <a:rPr lang="cs-CZ" sz="2400" dirty="0" err="1"/>
              <a:t>námožnictva</a:t>
            </a:r>
            <a:r>
              <a:rPr lang="cs-CZ" sz="2400" dirty="0"/>
              <a:t>  potápějící se po zasažení minou; kulomet </a:t>
            </a:r>
            <a:r>
              <a:rPr lang="cs-CZ" sz="2400" dirty="0" err="1"/>
              <a:t>Vickers</a:t>
            </a:r>
            <a:r>
              <a:rPr lang="cs-CZ" sz="2400" dirty="0"/>
              <a:t> 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18434" name="Zástupný symbol pro obsah 5" descr="1_sv_v.jpg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627313" y="1601788"/>
            <a:ext cx="4392612" cy="525621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922337"/>
          </a:xfrm>
        </p:spPr>
        <p:txBody>
          <a:bodyPr/>
          <a:lstStyle/>
          <a:p>
            <a:pPr eaLnBrk="1" hangingPunct="1">
              <a:defRPr/>
            </a:pPr>
            <a:r>
              <a:rPr lang="cs-CZ" smtClean="0"/>
              <a:t>Schlieffenův</a:t>
            </a:r>
            <a:r>
              <a:rPr lang="cs-CZ" dirty="0" smtClean="0"/>
              <a:t> </a:t>
            </a:r>
            <a:r>
              <a:rPr lang="cs-CZ" dirty="0"/>
              <a:t>plán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19460" name="Picture 5" descr="Alfred_Graf_von_Schliefe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6013" y="1341438"/>
            <a:ext cx="2663825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8024" y="1365738"/>
            <a:ext cx="3672408" cy="460851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333375"/>
            <a:ext cx="8229600" cy="6335713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cs-CZ" sz="2800" b="1" u="sng" dirty="0" smtClean="0">
                <a:solidFill>
                  <a:schemeClr val="bg1">
                    <a:lumMod val="60000"/>
                    <a:lumOff val="40000"/>
                  </a:schemeClr>
                </a:solidFill>
              </a:rPr>
              <a:t>PRŮBĚH VÁLKY- </a:t>
            </a:r>
            <a:r>
              <a:rPr lang="cs-CZ" sz="2800" b="1" u="sng" dirty="0">
                <a:solidFill>
                  <a:schemeClr val="bg1">
                    <a:lumMod val="60000"/>
                    <a:lumOff val="40000"/>
                  </a:schemeClr>
                </a:solidFill>
              </a:rPr>
              <a:t>1914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sz="2800" b="1" u="sng" dirty="0">
                <a:solidFill>
                  <a:srgbClr val="92D050"/>
                </a:solidFill>
              </a:rPr>
              <a:t>Západní fronta</a:t>
            </a:r>
          </a:p>
          <a:p>
            <a:pPr eaLnBrk="1" hangingPunct="1">
              <a:defRPr/>
            </a:pPr>
            <a:r>
              <a:rPr lang="cs-CZ" sz="2800" dirty="0"/>
              <a:t>N – postup podle </a:t>
            </a:r>
            <a:r>
              <a:rPr lang="cs-CZ" sz="2800" dirty="0" err="1" smtClean="0"/>
              <a:t>Schlieffenova</a:t>
            </a:r>
            <a:r>
              <a:rPr lang="cs-CZ" sz="2800" dirty="0" smtClean="0"/>
              <a:t> </a:t>
            </a:r>
            <a:r>
              <a:rPr lang="cs-CZ" sz="2800" dirty="0"/>
              <a:t>plánu = snaha rychle dobýt Fr. přes Belgii</a:t>
            </a:r>
            <a:r>
              <a:rPr lang="cs-CZ" sz="2800" dirty="0">
                <a:latin typeface="Arial" charset="0"/>
              </a:rPr>
              <a:t> </a:t>
            </a:r>
            <a:r>
              <a:rPr lang="cs-CZ" sz="2800" dirty="0"/>
              <a:t>(N - na východě málo </a:t>
            </a:r>
            <a:r>
              <a:rPr lang="cs-CZ" sz="2800"/>
              <a:t>divizí</a:t>
            </a:r>
            <a:r>
              <a:rPr lang="cs-CZ" sz="2800" smtClean="0"/>
              <a:t>)</a:t>
            </a:r>
            <a:endParaRPr lang="cs-CZ" sz="2800" dirty="0">
              <a:latin typeface="Arial" charset="0"/>
            </a:endParaRPr>
          </a:p>
          <a:p>
            <a:pPr eaLnBrk="1" hangingPunct="1">
              <a:defRPr/>
            </a:pPr>
            <a:r>
              <a:rPr lang="cs-CZ" sz="2800" dirty="0">
                <a:latin typeface="Arial" charset="0"/>
              </a:rPr>
              <a:t>N - </a:t>
            </a:r>
            <a:r>
              <a:rPr lang="cs-CZ" sz="2800" dirty="0"/>
              <a:t>zatlačení Belgie k Antverpám =</a:t>
            </a:r>
            <a:r>
              <a:rPr lang="en-US" sz="2800" dirty="0"/>
              <a:t>&gt;</a:t>
            </a:r>
            <a:r>
              <a:rPr lang="cs-CZ" sz="2800" dirty="0"/>
              <a:t> průnik do </a:t>
            </a:r>
            <a:r>
              <a:rPr lang="cs-CZ" sz="2800" dirty="0" err="1"/>
              <a:t>sev</a:t>
            </a:r>
            <a:r>
              <a:rPr lang="cs-CZ" sz="2800" dirty="0"/>
              <a:t>. Fr., postup k Paříži</a:t>
            </a:r>
            <a:r>
              <a:rPr lang="cs-CZ" sz="2800" dirty="0">
                <a:latin typeface="Arial" charset="0"/>
              </a:rPr>
              <a:t> =</a:t>
            </a:r>
            <a:r>
              <a:rPr lang="en-US" sz="2800" dirty="0">
                <a:latin typeface="Arial" charset="0"/>
              </a:rPr>
              <a:t>&gt;</a:t>
            </a:r>
            <a:endParaRPr lang="cs-CZ" sz="2800" dirty="0">
              <a:latin typeface="Arial" charset="0"/>
            </a:endParaRPr>
          </a:p>
          <a:p>
            <a:pPr eaLnBrk="1" hangingPunct="1">
              <a:defRPr/>
            </a:pPr>
            <a:r>
              <a:rPr lang="cs-CZ" sz="2800" dirty="0"/>
              <a:t>=</a:t>
            </a:r>
            <a:r>
              <a:rPr lang="en-US" sz="2800" dirty="0"/>
              <a:t>&gt;</a:t>
            </a:r>
            <a:r>
              <a:rPr lang="cs-CZ" sz="2800" dirty="0"/>
              <a:t> vstup VB do války (obrana </a:t>
            </a:r>
            <a:r>
              <a:rPr lang="cs-CZ" sz="2800" dirty="0" err="1"/>
              <a:t>belg</a:t>
            </a:r>
            <a:r>
              <a:rPr lang="cs-CZ" sz="2800" dirty="0"/>
              <a:t>. nezávislosti) =</a:t>
            </a:r>
            <a:r>
              <a:rPr lang="en-US" sz="2800" dirty="0"/>
              <a:t>&gt;</a:t>
            </a:r>
            <a:r>
              <a:rPr lang="cs-CZ" sz="2800" dirty="0"/>
              <a:t> </a:t>
            </a:r>
            <a:r>
              <a:rPr lang="cs-CZ" sz="2800" b="1" dirty="0"/>
              <a:t>spojenectví VB + Fr</a:t>
            </a:r>
            <a:r>
              <a:rPr lang="cs-CZ" sz="2800" dirty="0"/>
              <a:t>. =</a:t>
            </a:r>
            <a:r>
              <a:rPr lang="en-US" sz="2800" dirty="0"/>
              <a:t>&gt;</a:t>
            </a:r>
            <a:r>
              <a:rPr lang="cs-CZ" sz="2800" dirty="0"/>
              <a:t> </a:t>
            </a:r>
            <a:r>
              <a:rPr lang="cs-CZ" sz="2800" b="1" dirty="0"/>
              <a:t>por. N na řece Marně 9/1914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847725"/>
          </a:xfrm>
          <a:noFill/>
          <a:ln/>
        </p:spPr>
        <p:txBody>
          <a:bodyPr/>
          <a:lstStyle/>
          <a:p>
            <a:r>
              <a:rPr lang="cs-CZ" smtClean="0">
                <a:effectLst/>
              </a:rPr>
              <a:t>Tlustá Berta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cs-CZ" smtClean="0">
              <a:effectLst/>
            </a:endParaRPr>
          </a:p>
        </p:txBody>
      </p:sp>
      <p:pic>
        <p:nvPicPr>
          <p:cNvPr id="25604" name="Picture 4" descr="WW1_Big-Bert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413" y="1628775"/>
            <a:ext cx="4608512" cy="43211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404813"/>
            <a:ext cx="8229600" cy="6119812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cs-CZ" sz="2800" b="1" u="sng" dirty="0">
                <a:solidFill>
                  <a:srgbClr val="39F52B"/>
                </a:solidFill>
              </a:rPr>
              <a:t>Východní fronta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800" dirty="0" smtClean="0"/>
              <a:t>Ústup Rus. - až do léta 1915 =</a:t>
            </a:r>
            <a:r>
              <a:rPr lang="en-US" sz="2800" dirty="0" smtClean="0"/>
              <a:t>&gt;</a:t>
            </a:r>
            <a:r>
              <a:rPr lang="cs-CZ" sz="2800" dirty="0" smtClean="0"/>
              <a:t> ztráta Litvy, </a:t>
            </a:r>
            <a:r>
              <a:rPr lang="cs-CZ" sz="2800" dirty="0" err="1" smtClean="0"/>
              <a:t>záp</a:t>
            </a:r>
            <a:r>
              <a:rPr lang="cs-CZ" sz="2800" dirty="0" smtClean="0"/>
              <a:t>. Ukrajiny a části </a:t>
            </a:r>
            <a:r>
              <a:rPr lang="cs-CZ" sz="2800" dirty="0" smtClean="0"/>
              <a:t>Běloruska</a:t>
            </a:r>
            <a:endParaRPr lang="cs-CZ" sz="2800" dirty="0"/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Tx/>
              <a:buNone/>
              <a:defRPr/>
            </a:pPr>
            <a:r>
              <a:rPr lang="cs-CZ" sz="2800" b="1" u="sng" dirty="0">
                <a:solidFill>
                  <a:srgbClr val="39F52B"/>
                </a:solidFill>
              </a:rPr>
              <a:t>Srbská fronta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Tx/>
              <a:buChar char="•"/>
              <a:defRPr/>
            </a:pPr>
            <a:r>
              <a:rPr lang="cs-CZ" sz="2800" dirty="0"/>
              <a:t>Ústup srbské </a:t>
            </a:r>
            <a:r>
              <a:rPr lang="cs-CZ" sz="2800" dirty="0" err="1"/>
              <a:t>arm</a:t>
            </a:r>
            <a:r>
              <a:rPr lang="cs-CZ" sz="2800" dirty="0"/>
              <a:t>. přes hory k Jaderskému moři =</a:t>
            </a:r>
            <a:r>
              <a:rPr lang="en-US" sz="2800" dirty="0"/>
              <a:t>&gt;</a:t>
            </a:r>
            <a:r>
              <a:rPr lang="cs-CZ" sz="2800" dirty="0"/>
              <a:t> </a:t>
            </a:r>
            <a:r>
              <a:rPr lang="cs-CZ" sz="2800" dirty="0" smtClean="0"/>
              <a:t>evakuace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Bojové letadlo RU – Hansa Brandenburg B.I</a:t>
            </a:r>
            <a:endParaRPr lang="cs-CZ" dirty="0"/>
          </a:p>
        </p:txBody>
      </p:sp>
      <p:pic>
        <p:nvPicPr>
          <p:cNvPr id="4" name="Zástupný symbol pro obsah 3" descr="Aero_Ae-0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43042" y="1928802"/>
            <a:ext cx="6143668" cy="428628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504" y="332656"/>
            <a:ext cx="8928992" cy="6264696"/>
          </a:xfrm>
        </p:spPr>
        <p:txBody>
          <a:bodyPr/>
          <a:lstStyle/>
          <a:p>
            <a:pPr>
              <a:buNone/>
            </a:pPr>
            <a:r>
              <a:rPr lang="cs-CZ" b="1" u="sng" dirty="0" smtClean="0">
                <a:solidFill>
                  <a:schemeClr val="bg1">
                    <a:lumMod val="60000"/>
                    <a:lumOff val="40000"/>
                  </a:schemeClr>
                </a:solidFill>
              </a:rPr>
              <a:t>PRŮBĚH VÁLKY = 1915 – 1916</a:t>
            </a:r>
            <a:endParaRPr lang="cs-CZ" dirty="0" smtClean="0">
              <a:solidFill>
                <a:schemeClr val="bg1">
                  <a:lumMod val="60000"/>
                  <a:lumOff val="40000"/>
                </a:schemeClr>
              </a:solidFill>
            </a:endParaRPr>
          </a:p>
          <a:p>
            <a:r>
              <a:rPr lang="cs-CZ" b="1" u="sng" dirty="0" smtClean="0">
                <a:solidFill>
                  <a:srgbClr val="39F52B"/>
                </a:solidFill>
              </a:rPr>
              <a:t>Západní fronta</a:t>
            </a:r>
            <a:endParaRPr lang="cs-CZ" dirty="0" smtClean="0">
              <a:solidFill>
                <a:srgbClr val="39F52B"/>
              </a:solidFill>
            </a:endParaRPr>
          </a:p>
          <a:p>
            <a:r>
              <a:rPr lang="cs-CZ" dirty="0" smtClean="0"/>
              <a:t>4/1915 – N – útok na YPRY (Belgie) – poprvé použity bojové plyny</a:t>
            </a:r>
          </a:p>
          <a:p>
            <a:r>
              <a:rPr lang="cs-CZ" dirty="0" smtClean="0"/>
              <a:t>4/1915 – vstup </a:t>
            </a:r>
            <a:r>
              <a:rPr lang="cs-CZ" dirty="0" err="1" smtClean="0"/>
              <a:t>It</a:t>
            </a:r>
            <a:r>
              <a:rPr lang="cs-CZ" dirty="0" smtClean="0"/>
              <a:t>. do války na str. Dohody – za slib územních zisků na účet R-U a Tur.</a:t>
            </a:r>
          </a:p>
          <a:p>
            <a:r>
              <a:rPr lang="cs-CZ" dirty="0" smtClean="0"/>
              <a:t>9/1915 – vstup Bul. do války na str. </a:t>
            </a:r>
            <a:r>
              <a:rPr lang="cs-CZ" dirty="0" err="1" smtClean="0"/>
              <a:t>Ústř</a:t>
            </a:r>
            <a:r>
              <a:rPr lang="cs-CZ" dirty="0" smtClean="0"/>
              <a:t>. mocností</a:t>
            </a:r>
          </a:p>
          <a:p>
            <a:r>
              <a:rPr lang="cs-CZ" dirty="0" smtClean="0"/>
              <a:t> 2 – 12/1916 – bitva u </a:t>
            </a:r>
            <a:r>
              <a:rPr lang="cs-CZ" dirty="0" err="1" smtClean="0"/>
              <a:t>Verdunu</a:t>
            </a:r>
            <a:r>
              <a:rPr lang="cs-CZ" dirty="0" smtClean="0"/>
              <a:t> (Fr.) – těžké boje</a:t>
            </a:r>
          </a:p>
          <a:p>
            <a:r>
              <a:rPr lang="cs-CZ" dirty="0" smtClean="0"/>
              <a:t>7 – 11/1916 – bitva na řece </a:t>
            </a:r>
            <a:r>
              <a:rPr lang="cs-CZ" dirty="0" err="1" smtClean="0"/>
              <a:t>Sommě</a:t>
            </a:r>
            <a:r>
              <a:rPr lang="cs-CZ" dirty="0" smtClean="0"/>
              <a:t> (Fr.)</a:t>
            </a:r>
          </a:p>
          <a:p>
            <a:endParaRPr lang="cs-CZ" dirty="0" smtClean="0"/>
          </a:p>
          <a:p>
            <a:pPr eaLnBrk="1" hangingPunct="1"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260350"/>
            <a:ext cx="8229600" cy="6264275"/>
          </a:xfrm>
        </p:spPr>
        <p:txBody>
          <a:bodyPr/>
          <a:lstStyle/>
          <a:p>
            <a:r>
              <a:rPr lang="cs-CZ" dirty="0" smtClean="0"/>
              <a:t>velká ztráta spojenců i Němců v těchto 2 bitvách</a:t>
            </a:r>
          </a:p>
          <a:p>
            <a:r>
              <a:rPr lang="cs-CZ" dirty="0" smtClean="0"/>
              <a:t>tyto bitvy rozhodnutí nepřinesly</a:t>
            </a:r>
          </a:p>
          <a:p>
            <a:pPr lvl="0"/>
            <a:r>
              <a:rPr lang="cs-CZ" dirty="0" smtClean="0"/>
              <a:t> Rus. – snaha pomoci spojencům u </a:t>
            </a:r>
            <a:r>
              <a:rPr lang="cs-CZ" dirty="0" err="1" smtClean="0"/>
              <a:t>Verdunu</a:t>
            </a:r>
            <a:r>
              <a:rPr lang="cs-CZ" dirty="0" smtClean="0"/>
              <a:t> – zahájení  rus. </a:t>
            </a:r>
            <a:r>
              <a:rPr lang="cs-CZ" dirty="0" err="1" smtClean="0"/>
              <a:t>Brusilovy</a:t>
            </a:r>
            <a:r>
              <a:rPr lang="cs-CZ" dirty="0" smtClean="0"/>
              <a:t> ofenzívy 6 – 9/1916 =</a:t>
            </a:r>
            <a:r>
              <a:rPr lang="en-US" dirty="0" smtClean="0"/>
              <a:t>&gt;</a:t>
            </a:r>
            <a:r>
              <a:rPr lang="cs-CZ" dirty="0" smtClean="0"/>
              <a:t> </a:t>
            </a:r>
            <a:r>
              <a:rPr lang="cs-CZ" dirty="0" err="1" smtClean="0"/>
              <a:t>stahnutí</a:t>
            </a:r>
            <a:r>
              <a:rPr lang="cs-CZ" dirty="0" smtClean="0"/>
              <a:t> něm. jednotek ze </a:t>
            </a:r>
            <a:r>
              <a:rPr lang="cs-CZ" dirty="0" err="1" smtClean="0"/>
              <a:t>záp</a:t>
            </a:r>
            <a:r>
              <a:rPr lang="cs-CZ" dirty="0" smtClean="0"/>
              <a:t>. fronty na pomoc R-U =&gt; Rus. = zisk – Bukovina + část </a:t>
            </a:r>
            <a:r>
              <a:rPr lang="cs-CZ" dirty="0" err="1" smtClean="0"/>
              <a:t>Haliče</a:t>
            </a:r>
            <a:r>
              <a:rPr lang="cs-CZ" dirty="0" smtClean="0"/>
              <a:t>, R-U = velké </a:t>
            </a:r>
            <a:r>
              <a:rPr lang="cs-CZ" dirty="0" smtClean="0"/>
              <a:t>ztráty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pPr eaLnBrk="1" hangingPunct="1"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Následky Yperitu</a:t>
            </a:r>
            <a:endParaRPr lang="cs-CZ" dirty="0"/>
          </a:p>
        </p:txBody>
      </p:sp>
      <p:pic>
        <p:nvPicPr>
          <p:cNvPr id="4" name="Zástupný symbol pro obsah 3" descr="488px-Oběť_války_v_Iráku_1980_Yperit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729505" y="1600200"/>
            <a:ext cx="3684990" cy="45307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7812"/>
            <a:ext cx="8229600" cy="1293799"/>
          </a:xfrm>
        </p:spPr>
        <p:txBody>
          <a:bodyPr/>
          <a:lstStyle/>
          <a:p>
            <a:r>
              <a:rPr lang="cs-CZ" dirty="0" smtClean="0"/>
              <a:t>PRAMENY</a:t>
            </a:r>
            <a:br>
              <a:rPr lang="cs-CZ" dirty="0" smtClean="0"/>
            </a:br>
            <a:r>
              <a:rPr lang="cs-CZ" dirty="0" smtClean="0"/>
              <a:t>Dostupné z www: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http://cs.wikipedia.org/wiki/Soubor:WW1_TitlePicture_For_Wikipedia_Article.jpg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http://cs.wikipedia.org/wiki/Soubor:Europe_1914.jpg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http://cs.wikipedia.org/wiki/Soubor:Bundesarchiv_Bild_104-0472A,_Flak-MG-Stellung.jpg</a:t>
            </a: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688632"/>
          </a:xfrm>
        </p:spPr>
        <p:txBody>
          <a:bodyPr/>
          <a:lstStyle/>
          <a:p>
            <a:r>
              <a:rPr lang="cs-CZ" dirty="0" smtClean="0">
                <a:hlinkClick r:id="rId2"/>
              </a:rPr>
              <a:t>http://cs.wikipedia.org/wiki/Soubor:Aero_Ae-01.jpg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http://cs.wikipedia.org/wiki/Soubor:Gavrilloprincip.jpg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http://cs.wikipedia.org/wiki/Soubor:Archduke_Franz_with_his_wife.jpg</a:t>
            </a:r>
            <a:endParaRPr lang="cs-CZ" dirty="0" smtClean="0"/>
          </a:p>
          <a:p>
            <a:r>
              <a:rPr lang="cs-CZ" dirty="0" smtClean="0">
                <a:hlinkClick r:id="rId5"/>
              </a:rPr>
              <a:t>http://cs.wikipedia.org/wiki/Soubor:Proces_w_Sarajewie_s.jpg</a:t>
            </a:r>
            <a:endParaRPr lang="cs-CZ" dirty="0" smtClean="0"/>
          </a:p>
          <a:p>
            <a:r>
              <a:rPr lang="cs-CZ" dirty="0"/>
              <a:t>http://cs.wikipedia.org/wiki/Soubor:Dicke_Bertha.Big_Bertha.jpg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2852"/>
            <a:ext cx="8229600" cy="6454500"/>
          </a:xfrm>
        </p:spPr>
        <p:txBody>
          <a:bodyPr/>
          <a:lstStyle/>
          <a:p>
            <a:r>
              <a:rPr lang="cs-CZ" dirty="0" smtClean="0">
                <a:hlinkClick r:id="rId2"/>
              </a:rPr>
              <a:t>http://cs.wikipedia.org/wiki/Soubor:The_badly_shelled_main_road_to_Bapaume.jpg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http://cs.wikipedia.org/wiki/Soubor:French_87th_Regiment_Cote_34_Verdun_1916.jpg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http://cs.wikipedia.org/wiki/Soubor:Ob%C4%9B%C5%A5_v%C3%A1lky_v_Ir%C3%A1ku_1980_Yperit.jpg</a:t>
            </a:r>
            <a:endParaRPr lang="cs-CZ" dirty="0" smtClean="0"/>
          </a:p>
          <a:p>
            <a:r>
              <a:rPr lang="cs-CZ" dirty="0"/>
              <a:t>http://cs.wikipedia.org/wiki/Soubor:Alfred_Graf_von_Schlieffen.jpg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264696"/>
          </a:xfrm>
        </p:spPr>
        <p:txBody>
          <a:bodyPr/>
          <a:lstStyle/>
          <a:p>
            <a:r>
              <a:rPr lang="cs-CZ" sz="2800" dirty="0"/>
              <a:t>http://www.google.cz/imgres?q=schlieffen%C5%AFv+pl%C3%A1n&amp;hl=cs&amp;gbv=2&amp;biw=1366&amp;bih=673&amp;tbm=isch&amp;tbnid=oFGhpvlnIX7Y7M:&amp;imgrefurl=http://www.worldwar1.com/tlwplans.htm&amp;docid=Xv7Vd2cSiWNk-M&amp;imgurl=http://www.worldwar1.com/maps/schplan.jpg&amp;w=191&amp;h=220&amp;ei=SFvLT6rDJcnNswao5_TXBg&amp;zoom=1&amp;iact=hc&amp;vpx=628&amp;vpy=323&amp;dur=73&amp;hovh=176&amp;hovw=152&amp;tx=40&amp;ty=121&amp;sig=111701409996415403960&amp;page=1&amp;tbnh=150&amp;tbnw=130&amp;start=0&amp;ndsp=18&amp;ved=1t:429,r:8,s:0,i:85</a:t>
            </a:r>
          </a:p>
        </p:txBody>
      </p:sp>
    </p:spTree>
    <p:extLst>
      <p:ext uri="{BB962C8B-B14F-4D97-AF65-F5344CB8AC3E}">
        <p14:creationId xmlns:p14="http://schemas.microsoft.com/office/powerpoint/2010/main" xmlns="" val="266025064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Literatura: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543956" cy="4530725"/>
          </a:xfrm>
        </p:spPr>
        <p:txBody>
          <a:bodyPr/>
          <a:lstStyle/>
          <a:p>
            <a:r>
              <a:rPr lang="cs-CZ" dirty="0" smtClean="0"/>
              <a:t>Válková, Veronika: Dějepis 8. Novověk. Praha: SPN, 2008. ISBN 978-80-7235-404-7. S. 129 – 134.</a:t>
            </a:r>
          </a:p>
          <a:p>
            <a:r>
              <a:rPr lang="cs-CZ" dirty="0" smtClean="0"/>
              <a:t>Augusta, Pavel</a:t>
            </a:r>
            <a:r>
              <a:rPr lang="en-US" dirty="0" smtClean="0"/>
              <a:t>;</a:t>
            </a:r>
            <a:r>
              <a:rPr lang="cs-CZ" dirty="0" smtClean="0"/>
              <a:t> </a:t>
            </a:r>
            <a:r>
              <a:rPr lang="cs-CZ" dirty="0" err="1" smtClean="0"/>
              <a:t>Honzák</a:t>
            </a:r>
            <a:r>
              <a:rPr lang="cs-CZ" dirty="0" smtClean="0"/>
              <a:t>, František</a:t>
            </a:r>
            <a:r>
              <a:rPr lang="en-US" dirty="0" smtClean="0"/>
              <a:t>;</a:t>
            </a:r>
            <a:r>
              <a:rPr lang="cs-CZ" dirty="0" smtClean="0"/>
              <a:t> Pečenka, Marek</a:t>
            </a:r>
            <a:r>
              <a:rPr lang="en-US" dirty="0" smtClean="0"/>
              <a:t>; </a:t>
            </a:r>
            <a:r>
              <a:rPr lang="cs-CZ" dirty="0" smtClean="0"/>
              <a:t>Luňák, Petr: Dějiny moderní doby I. díl. 1. vyd. Praha: SPL – PRÁCE, Úvaly: </a:t>
            </a:r>
            <a:r>
              <a:rPr lang="cs-CZ" err="1" smtClean="0"/>
              <a:t>ALBRA</a:t>
            </a:r>
            <a:r>
              <a:rPr lang="cs-CZ" smtClean="0"/>
              <a:t>, </a:t>
            </a:r>
            <a:r>
              <a:rPr lang="cs-CZ" dirty="0" smtClean="0"/>
              <a:t>2000. ISBN 80-86287-05-X. S. 4 - </a:t>
            </a:r>
            <a:r>
              <a:rPr lang="cs-CZ" dirty="0"/>
              <a:t>7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určena pro výklad nové látky, použit obrazový materiál, připraven zápis pro žáky</a:t>
            </a:r>
          </a:p>
          <a:p>
            <a:r>
              <a:rPr lang="cs-CZ" smtClean="0"/>
              <a:t>DUM </a:t>
            </a:r>
            <a:r>
              <a:rPr lang="cs-CZ" dirty="0" smtClean="0"/>
              <a:t>vytvořen 5. 9. 2011 pro žáky 9. třídy.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80295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áhy">
  <a:themeElements>
    <a:clrScheme name="Váhy 1">
      <a:dk1>
        <a:srgbClr val="663300"/>
      </a:dk1>
      <a:lt1>
        <a:srgbClr val="FFFFFF"/>
      </a:lt1>
      <a:dk2>
        <a:srgbClr val="996600"/>
      </a:dk2>
      <a:lt2>
        <a:srgbClr val="DBBD71"/>
      </a:lt2>
      <a:accent1>
        <a:srgbClr val="F8A500"/>
      </a:accent1>
      <a:accent2>
        <a:srgbClr val="808000"/>
      </a:accent2>
      <a:accent3>
        <a:srgbClr val="CAB8AA"/>
      </a:accent3>
      <a:accent4>
        <a:srgbClr val="DADADA"/>
      </a:accent4>
      <a:accent5>
        <a:srgbClr val="FBCFAA"/>
      </a:accent5>
      <a:accent6>
        <a:srgbClr val="737300"/>
      </a:accent6>
      <a:hlink>
        <a:srgbClr val="FFCC66"/>
      </a:hlink>
      <a:folHlink>
        <a:srgbClr val="CCA500"/>
      </a:folHlink>
    </a:clrScheme>
    <a:fontScheme name="Váhy">
      <a:majorFont>
        <a:latin typeface="Arial"/>
        <a:ea typeface=""/>
        <a:cs typeface="Arial"/>
      </a:majorFont>
      <a:minorFont>
        <a:latin typeface="Tahom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áhy 1">
        <a:dk1>
          <a:srgbClr val="663300"/>
        </a:dk1>
        <a:lt1>
          <a:srgbClr val="FFFFFF"/>
        </a:lt1>
        <a:dk2>
          <a:srgbClr val="996600"/>
        </a:dk2>
        <a:lt2>
          <a:srgbClr val="DBBD71"/>
        </a:lt2>
        <a:accent1>
          <a:srgbClr val="F8A500"/>
        </a:accent1>
        <a:accent2>
          <a:srgbClr val="808000"/>
        </a:accent2>
        <a:accent3>
          <a:srgbClr val="CAB8AA"/>
        </a:accent3>
        <a:accent4>
          <a:srgbClr val="DADADA"/>
        </a:accent4>
        <a:accent5>
          <a:srgbClr val="FBCFAA"/>
        </a:accent5>
        <a:accent6>
          <a:srgbClr val="737300"/>
        </a:accent6>
        <a:hlink>
          <a:srgbClr val="FFCC66"/>
        </a:hlink>
        <a:folHlink>
          <a:srgbClr val="CCA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áhy 2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CC66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B8AA"/>
        </a:accent5>
        <a:accent6>
          <a:srgbClr val="AC6D56"/>
        </a:accent6>
        <a:hlink>
          <a:srgbClr val="FFFF99"/>
        </a:hlink>
        <a:folHlink>
          <a:srgbClr val="E5B32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áhy 3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2EB62E"/>
        </a:accent1>
        <a:accent2>
          <a:srgbClr val="527C3A"/>
        </a:accent2>
        <a:accent3>
          <a:srgbClr val="B2B9AC"/>
        </a:accent3>
        <a:accent4>
          <a:srgbClr val="DADADA"/>
        </a:accent4>
        <a:accent5>
          <a:srgbClr val="ADD7AD"/>
        </a:accent5>
        <a:accent6>
          <a:srgbClr val="497034"/>
        </a:accent6>
        <a:hlink>
          <a:srgbClr val="DDD8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áhy 4">
        <a:dk1>
          <a:srgbClr val="005A58"/>
        </a:dk1>
        <a:lt1>
          <a:srgbClr val="FFFFFF"/>
        </a:lt1>
        <a:dk2>
          <a:srgbClr val="00716E"/>
        </a:dk2>
        <a:lt2>
          <a:srgbClr val="FFFF99"/>
        </a:lt2>
        <a:accent1>
          <a:srgbClr val="2DB3B0"/>
        </a:accent1>
        <a:accent2>
          <a:srgbClr val="6D6FC7"/>
        </a:accent2>
        <a:accent3>
          <a:srgbClr val="AABBBA"/>
        </a:accent3>
        <a:accent4>
          <a:srgbClr val="DADADA"/>
        </a:accent4>
        <a:accent5>
          <a:srgbClr val="ADD6D4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áhy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336699"/>
        </a:accent1>
        <a:accent2>
          <a:srgbClr val="00B000"/>
        </a:accent2>
        <a:accent3>
          <a:srgbClr val="ACB3C1"/>
        </a:accent3>
        <a:accent4>
          <a:srgbClr val="DADADA"/>
        </a:accent4>
        <a:accent5>
          <a:srgbClr val="ADB8CA"/>
        </a:accent5>
        <a:accent6>
          <a:srgbClr val="009F00"/>
        </a:accent6>
        <a:hlink>
          <a:srgbClr val="00CCFF"/>
        </a:hlink>
        <a:folHlink>
          <a:srgbClr val="B5FFF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áhy 6">
        <a:dk1>
          <a:srgbClr val="2F2D25"/>
        </a:dk1>
        <a:lt1>
          <a:srgbClr val="FFFFFF"/>
        </a:lt1>
        <a:dk2>
          <a:srgbClr val="656151"/>
        </a:dk2>
        <a:lt2>
          <a:srgbClr val="FFFFCC"/>
        </a:lt2>
        <a:accent1>
          <a:srgbClr val="818173"/>
        </a:accent1>
        <a:accent2>
          <a:srgbClr val="809EA8"/>
        </a:accent2>
        <a:accent3>
          <a:srgbClr val="B8B7B3"/>
        </a:accent3>
        <a:accent4>
          <a:srgbClr val="DADADA"/>
        </a:accent4>
        <a:accent5>
          <a:srgbClr val="C1C1BC"/>
        </a:accent5>
        <a:accent6>
          <a:srgbClr val="738F98"/>
        </a:accent6>
        <a:hlink>
          <a:srgbClr val="E2C86A"/>
        </a:hlink>
        <a:folHlink>
          <a:srgbClr val="B7B6A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áhy 7">
        <a:dk1>
          <a:srgbClr val="B4AF80"/>
        </a:dk1>
        <a:lt1>
          <a:srgbClr val="FFFFFF"/>
        </a:lt1>
        <a:dk2>
          <a:srgbClr val="C8C6A2"/>
        </a:dk2>
        <a:lt2>
          <a:srgbClr val="827F4C"/>
        </a:lt2>
        <a:accent1>
          <a:srgbClr val="7C784E"/>
        </a:accent1>
        <a:accent2>
          <a:srgbClr val="A2A4AC"/>
        </a:accent2>
        <a:accent3>
          <a:srgbClr val="E0DFCE"/>
        </a:accent3>
        <a:accent4>
          <a:srgbClr val="DADADA"/>
        </a:accent4>
        <a:accent5>
          <a:srgbClr val="BFBEB2"/>
        </a:accent5>
        <a:accent6>
          <a:srgbClr val="92949B"/>
        </a:accent6>
        <a:hlink>
          <a:srgbClr val="33CCCC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áhy 8">
        <a:dk1>
          <a:srgbClr val="000000"/>
        </a:dk1>
        <a:lt1>
          <a:srgbClr val="DDDDDD"/>
        </a:lt1>
        <a:dk2>
          <a:srgbClr val="000000"/>
        </a:dk2>
        <a:lt2>
          <a:srgbClr val="B8B7D1"/>
        </a:lt2>
        <a:accent1>
          <a:srgbClr val="F1F0F4"/>
        </a:accent1>
        <a:accent2>
          <a:srgbClr val="C1BCFC"/>
        </a:accent2>
        <a:accent3>
          <a:srgbClr val="EBEBEB"/>
        </a:accent3>
        <a:accent4>
          <a:srgbClr val="000000"/>
        </a:accent4>
        <a:accent5>
          <a:srgbClr val="F7F6F8"/>
        </a:accent5>
        <a:accent6>
          <a:srgbClr val="AFAAE4"/>
        </a:accent6>
        <a:hlink>
          <a:srgbClr val="5454C6"/>
        </a:hlink>
        <a:folHlink>
          <a:srgbClr val="6A6F8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áhy 9">
        <a:dk1>
          <a:srgbClr val="000000"/>
        </a:dk1>
        <a:lt1>
          <a:srgbClr val="FFFFFF"/>
        </a:lt1>
        <a:dk2>
          <a:srgbClr val="00A29E"/>
        </a:dk2>
        <a:lt2>
          <a:srgbClr val="CBCBCB"/>
        </a:lt2>
        <a:accent1>
          <a:srgbClr val="E5E5FF"/>
        </a:accent1>
        <a:accent2>
          <a:srgbClr val="79CD6B"/>
        </a:accent2>
        <a:accent3>
          <a:srgbClr val="FFFFFF"/>
        </a:accent3>
        <a:accent4>
          <a:srgbClr val="000000"/>
        </a:accent4>
        <a:accent5>
          <a:srgbClr val="F0F0FF"/>
        </a:accent5>
        <a:accent6>
          <a:srgbClr val="6DBA60"/>
        </a:accent6>
        <a:hlink>
          <a:srgbClr val="4477DE"/>
        </a:hlink>
        <a:folHlink>
          <a:srgbClr val="65498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Balance</Template>
  <TotalTime>473</TotalTime>
  <Words>652</Words>
  <Application>Microsoft Office PowerPoint</Application>
  <PresentationFormat>Předvádění na obrazovce (4:3)</PresentationFormat>
  <Paragraphs>79</Paragraphs>
  <Slides>25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25</vt:i4>
      </vt:variant>
    </vt:vector>
  </HeadingPairs>
  <TitlesOfParts>
    <vt:vector size="26" baseType="lpstr">
      <vt:lpstr>Váhy</vt:lpstr>
      <vt:lpstr>1. světová válka</vt:lpstr>
      <vt:lpstr>František Ferdinand d´Este</vt:lpstr>
      <vt:lpstr>Sarajevo – lavice obžalovaných</vt:lpstr>
      <vt:lpstr>Evropa, r. 1914</vt:lpstr>
      <vt:lpstr>ZROD 1. SVĚTOVÉ VÁLKY</vt:lpstr>
      <vt:lpstr>Snímek 6</vt:lpstr>
      <vt:lpstr>Snímek 7</vt:lpstr>
      <vt:lpstr>Zákopová válka</vt:lpstr>
      <vt:lpstr>Snímek 9</vt:lpstr>
      <vt:lpstr>Němečtí vojáci</vt:lpstr>
      <vt:lpstr>Zákopová válka na západní frontě; německý dvouplošník Albatros D.III; britský tank Mark I; bitevní loď Královského námožnictva  potápějící se po zasažení minou; kulomet Vickers .</vt:lpstr>
      <vt:lpstr>Schlieffenův plán</vt:lpstr>
      <vt:lpstr>Snímek 13</vt:lpstr>
      <vt:lpstr>Tlustá Berta</vt:lpstr>
      <vt:lpstr>Snímek 15</vt:lpstr>
      <vt:lpstr>Bojové letadlo RU – Hansa Brandenburg B.I</vt:lpstr>
      <vt:lpstr>Snímek 17</vt:lpstr>
      <vt:lpstr>Snímek 18</vt:lpstr>
      <vt:lpstr>Následky Yperitu</vt:lpstr>
      <vt:lpstr>PRAMENY Dostupné z www:</vt:lpstr>
      <vt:lpstr>Snímek 21</vt:lpstr>
      <vt:lpstr>Snímek 22</vt:lpstr>
      <vt:lpstr>Snímek 23</vt:lpstr>
      <vt:lpstr>Literatura:</vt:lpstr>
      <vt:lpstr>Anotace</vt:lpstr>
    </vt:vector>
  </TitlesOfParts>
  <Company>Mn. Hradiste - SELECT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světová válka</dc:title>
  <dc:creator>sborovna</dc:creator>
  <cp:lastModifiedBy>U1</cp:lastModifiedBy>
  <cp:revision>88</cp:revision>
  <dcterms:created xsi:type="dcterms:W3CDTF">2010-09-09T07:03:49Z</dcterms:created>
  <dcterms:modified xsi:type="dcterms:W3CDTF">2012-06-08T20:42:48Z</dcterms:modified>
</cp:coreProperties>
</file>