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86BDA83-C281-4C35-BB7C-462E564B7866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F97C04-6796-4E58-8015-83A3D2802C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645024"/>
            <a:ext cx="8458200" cy="2446511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1. SVĚTOVÁ VÁLKA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Události let 1916 - 1918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1340768"/>
            <a:ext cx="8458200" cy="201622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Lenka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Mulačová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Vzdělávací oblast: Člověk a společnost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Obor: Dějepis - 9. ročník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VY_32_INOVACE_42_1. SVĚTOVÁ VÁLKA 1916 - 1918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6632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5618857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  <p:extLst>
      <p:ext uri="{BB962C8B-B14F-4D97-AF65-F5344CB8AC3E}">
        <p14:creationId xmlns:p14="http://schemas.microsoft.com/office/powerpoint/2010/main" val="206053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9144000" cy="6336704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DŮLEŽITÉ UDÁLOSTI 1916 – 1917</a:t>
            </a:r>
          </a:p>
          <a:p>
            <a:r>
              <a:rPr lang="cs-CZ" dirty="0" smtClean="0"/>
              <a:t>11/1916 – smrt Fr. </a:t>
            </a:r>
            <a:r>
              <a:rPr lang="cs-CZ" dirty="0" err="1" smtClean="0"/>
              <a:t>Jos</a:t>
            </a:r>
            <a:r>
              <a:rPr lang="cs-CZ" dirty="0" smtClean="0"/>
              <a:t>. I. =</a:t>
            </a:r>
            <a:r>
              <a:rPr lang="en-US" dirty="0" smtClean="0"/>
              <a:t>&gt;</a:t>
            </a:r>
            <a:r>
              <a:rPr lang="cs-CZ" dirty="0" smtClean="0"/>
              <a:t> nástup Karla I.</a:t>
            </a:r>
          </a:p>
          <a:p>
            <a:r>
              <a:rPr lang="cs-CZ" dirty="0" smtClean="0"/>
              <a:t>N – vyhlášení neomezené ponorkové války (snaha vyřadit VB z bojů)</a:t>
            </a:r>
          </a:p>
          <a:p>
            <a:r>
              <a:rPr lang="cs-CZ" dirty="0" smtClean="0"/>
              <a:t>4/1917 – vstup USA do války na str. Dohody </a:t>
            </a:r>
          </a:p>
          <a:p>
            <a:r>
              <a:rPr lang="cs-CZ" dirty="0" smtClean="0"/>
              <a:t>Rus. - 3/1917 – revoluce, car Mikuláš II. svržen a popraven, vyhlášena republika.</a:t>
            </a:r>
          </a:p>
          <a:p>
            <a:pPr>
              <a:buNone/>
            </a:pPr>
            <a:r>
              <a:rPr lang="cs-CZ" dirty="0" smtClean="0"/>
              <a:t>	- 11/1917 – bolševici – převrat(levicoví radikálové) =</a:t>
            </a:r>
            <a:r>
              <a:rPr lang="en-US" dirty="0" smtClean="0"/>
              <a:t>&gt;</a:t>
            </a:r>
            <a:r>
              <a:rPr lang="cs-CZ" dirty="0" smtClean="0"/>
              <a:t> občanská válka =</a:t>
            </a:r>
            <a:r>
              <a:rPr lang="en-US" dirty="0" smtClean="0"/>
              <a:t>&gt;</a:t>
            </a:r>
            <a:r>
              <a:rPr lang="cs-CZ" dirty="0" smtClean="0"/>
              <a:t> Rus. neschopno pokračovat ve válce s N a RU =</a:t>
            </a:r>
            <a:r>
              <a:rPr lang="en-US" dirty="0" smtClean="0"/>
              <a:t>&gt;</a:t>
            </a:r>
            <a:r>
              <a:rPr lang="cs-CZ" dirty="0" smtClean="0"/>
              <a:t> 3/1918 – </a:t>
            </a:r>
            <a:r>
              <a:rPr lang="cs-CZ" b="1" dirty="0" smtClean="0"/>
              <a:t>mír v Brestu Litevském s N, RU </a:t>
            </a:r>
            <a:r>
              <a:rPr lang="cs-CZ" dirty="0" smtClean="0"/>
              <a:t>za</a:t>
            </a:r>
          </a:p>
        </p:txBody>
      </p:sp>
    </p:spTree>
    <p:extLst>
      <p:ext uri="{BB962C8B-B14F-4D97-AF65-F5344CB8AC3E}">
        <p14:creationId xmlns:p14="http://schemas.microsoft.com/office/powerpoint/2010/main" val="282989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0"/>
            <a:ext cx="8715436" cy="67151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ztráty velkého území =</a:t>
            </a:r>
            <a:r>
              <a:rPr lang="en-US" dirty="0" smtClean="0"/>
              <a:t>&gt;</a:t>
            </a:r>
            <a:r>
              <a:rPr lang="cs-CZ" dirty="0" smtClean="0"/>
              <a:t> konec VÝCHODNÍ FRONTY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>
                <a:solidFill>
                  <a:srgbClr val="39F52B"/>
                </a:solidFill>
              </a:rPr>
              <a:t>Poslední ofenzíva</a:t>
            </a:r>
          </a:p>
          <a:p>
            <a:r>
              <a:rPr lang="cs-CZ" dirty="0" smtClean="0"/>
              <a:t>RU vyčerpáno válkou =</a:t>
            </a:r>
            <a:r>
              <a:rPr lang="en-US" dirty="0" smtClean="0"/>
              <a:t>&gt;</a:t>
            </a:r>
            <a:r>
              <a:rPr lang="cs-CZ" dirty="0" smtClean="0"/>
              <a:t> tajné vyjednávání s Fr. a VB (jaro 1917) =</a:t>
            </a:r>
            <a:r>
              <a:rPr lang="en-US" dirty="0" smtClean="0"/>
              <a:t>&gt;</a:t>
            </a:r>
            <a:r>
              <a:rPr lang="cs-CZ" dirty="0" smtClean="0"/>
              <a:t> N – upevnění své kontroly nad RU</a:t>
            </a:r>
          </a:p>
          <a:p>
            <a:r>
              <a:rPr lang="cs-CZ" dirty="0" smtClean="0"/>
              <a:t>3/1918 – N – stažení jednotek z </a:t>
            </a:r>
            <a:r>
              <a:rPr lang="cs-CZ" dirty="0" err="1" smtClean="0"/>
              <a:t>vých</a:t>
            </a:r>
            <a:r>
              <a:rPr lang="cs-CZ" dirty="0" smtClean="0"/>
              <a:t>. fronty =</a:t>
            </a:r>
            <a:r>
              <a:rPr lang="en-US" dirty="0" smtClean="0"/>
              <a:t>&gt;</a:t>
            </a:r>
            <a:r>
              <a:rPr lang="cs-CZ" dirty="0" smtClean="0"/>
              <a:t> mohutná ofenzíva na Z, ohrožena Paříž =</a:t>
            </a:r>
            <a:r>
              <a:rPr lang="en-US" dirty="0" smtClean="0"/>
              <a:t>&gt;</a:t>
            </a:r>
            <a:r>
              <a:rPr lang="cs-CZ" dirty="0" smtClean="0"/>
              <a:t> </a:t>
            </a:r>
            <a:r>
              <a:rPr lang="cs-CZ" dirty="0" err="1" smtClean="0"/>
              <a:t>b</a:t>
            </a:r>
            <a:r>
              <a:rPr lang="cs-CZ" dirty="0" smtClean="0"/>
              <a:t>. na řece Marně (jaro 1918) – Fr.,VB,USA X N =</a:t>
            </a:r>
            <a:r>
              <a:rPr lang="en-US" dirty="0" smtClean="0"/>
              <a:t>&gt;</a:t>
            </a:r>
            <a:r>
              <a:rPr lang="cs-CZ" dirty="0" smtClean="0"/>
              <a:t> por. N</a:t>
            </a:r>
          </a:p>
          <a:p>
            <a:r>
              <a:rPr lang="cs-CZ" dirty="0" smtClean="0"/>
              <a:t>Vít. Dohody </a:t>
            </a:r>
          </a:p>
          <a:p>
            <a:endParaRPr lang="cs-CZ" dirty="0" smtClean="0"/>
          </a:p>
          <a:p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13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72518" cy="6215106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ROK 1918</a:t>
            </a:r>
          </a:p>
          <a:p>
            <a:r>
              <a:rPr lang="cs-CZ" u="sng" dirty="0" smtClean="0">
                <a:solidFill>
                  <a:srgbClr val="39F52B"/>
                </a:solidFill>
              </a:rPr>
              <a:t>Příměří</a:t>
            </a:r>
          </a:p>
          <a:p>
            <a:r>
              <a:rPr lang="cs-CZ" dirty="0" smtClean="0"/>
              <a:t>9/1918 – por. Bul</a:t>
            </a:r>
          </a:p>
          <a:p>
            <a:r>
              <a:rPr lang="cs-CZ" dirty="0" smtClean="0"/>
              <a:t>10/1918 – kapitulace Tur.</a:t>
            </a:r>
          </a:p>
          <a:p>
            <a:r>
              <a:rPr lang="cs-CZ" dirty="0" smtClean="0"/>
              <a:t>10/1918 – rozklad </a:t>
            </a:r>
            <a:r>
              <a:rPr lang="cs-CZ" dirty="0" err="1" smtClean="0"/>
              <a:t>Habsb</a:t>
            </a:r>
            <a:r>
              <a:rPr lang="cs-CZ" dirty="0" smtClean="0"/>
              <a:t>. monarchie =</a:t>
            </a:r>
            <a:r>
              <a:rPr lang="en-US" dirty="0" smtClean="0"/>
              <a:t>&gt;</a:t>
            </a:r>
            <a:r>
              <a:rPr lang="cs-CZ" dirty="0" smtClean="0"/>
              <a:t> vznik ČSR, Polské </a:t>
            </a:r>
            <a:r>
              <a:rPr lang="cs-CZ" dirty="0" err="1" smtClean="0"/>
              <a:t>rep</a:t>
            </a:r>
            <a:r>
              <a:rPr lang="cs-CZ" dirty="0" smtClean="0"/>
              <a:t>., Království Srbů, Chorvatů a Slovinců (od 1929 Jug.)</a:t>
            </a:r>
          </a:p>
          <a:p>
            <a:r>
              <a:rPr lang="cs-CZ" dirty="0" smtClean="0"/>
              <a:t>10/1918 – N – vzpoury ve váleč. </a:t>
            </a:r>
            <a:r>
              <a:rPr lang="en-US" dirty="0" smtClean="0"/>
              <a:t>n</a:t>
            </a:r>
            <a:r>
              <a:rPr lang="cs-CZ" dirty="0" err="1" smtClean="0"/>
              <a:t>ámořnictvu</a:t>
            </a:r>
            <a:r>
              <a:rPr lang="cs-CZ" dirty="0" smtClean="0"/>
              <a:t>, v armádě, demonstrace =</a:t>
            </a:r>
            <a:r>
              <a:rPr lang="en-US" dirty="0" smtClean="0"/>
              <a:t>&gt;</a:t>
            </a:r>
            <a:r>
              <a:rPr lang="cs-CZ" dirty="0" smtClean="0"/>
              <a:t> abdikace císaře Viléma II. =</a:t>
            </a:r>
            <a:r>
              <a:rPr lang="en-US" dirty="0" smtClean="0"/>
              <a:t>&gt;</a:t>
            </a:r>
            <a:r>
              <a:rPr lang="cs-CZ" dirty="0" smtClean="0"/>
              <a:t> N republikou</a:t>
            </a:r>
          </a:p>
          <a:p>
            <a:r>
              <a:rPr lang="cs-CZ" dirty="0" smtClean="0"/>
              <a:t>11/1918 – podepsáno příměří, kapitulace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72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4530725"/>
          </a:xfrm>
        </p:spPr>
        <p:txBody>
          <a:bodyPr/>
          <a:lstStyle/>
          <a:p>
            <a:r>
              <a:rPr lang="cs-CZ" dirty="0" smtClean="0"/>
              <a:t>Válková, Veronika: Dějepis 8. Novověk. Praha: SPN, 2008. ISBN 978-80-7235-404-7. S. 134 – 135.</a:t>
            </a:r>
          </a:p>
          <a:p>
            <a:r>
              <a:rPr lang="cs-CZ" dirty="0" smtClean="0"/>
              <a:t>Augusta, Pavel</a:t>
            </a:r>
            <a:r>
              <a:rPr lang="en-US" dirty="0" smtClean="0"/>
              <a:t>;</a:t>
            </a:r>
            <a:r>
              <a:rPr lang="cs-CZ" dirty="0" smtClean="0"/>
              <a:t> </a:t>
            </a:r>
            <a:r>
              <a:rPr lang="cs-CZ" dirty="0" err="1" smtClean="0"/>
              <a:t>Honzák</a:t>
            </a:r>
            <a:r>
              <a:rPr lang="cs-CZ" dirty="0" smtClean="0"/>
              <a:t>, František</a:t>
            </a:r>
            <a:r>
              <a:rPr lang="en-US" dirty="0" smtClean="0"/>
              <a:t>;</a:t>
            </a:r>
            <a:r>
              <a:rPr lang="cs-CZ" dirty="0" smtClean="0"/>
              <a:t> Pečenka, Marek</a:t>
            </a:r>
            <a:r>
              <a:rPr lang="en-US" dirty="0" smtClean="0"/>
              <a:t>; </a:t>
            </a:r>
            <a:r>
              <a:rPr lang="cs-CZ" dirty="0" smtClean="0"/>
              <a:t>Luňák, Petr: Dějiny moderní doby. I. </a:t>
            </a:r>
            <a:r>
              <a:rPr lang="cs-CZ" dirty="0"/>
              <a:t>d</a:t>
            </a:r>
            <a:r>
              <a:rPr lang="cs-CZ" dirty="0" smtClean="0"/>
              <a:t>íl, 1. </a:t>
            </a:r>
            <a:r>
              <a:rPr lang="cs-CZ" smtClean="0"/>
              <a:t>vyd. </a:t>
            </a:r>
            <a:r>
              <a:rPr lang="cs-CZ" dirty="0" smtClean="0"/>
              <a:t>Praha: SPL – PRÁCE, Úvaly: ALBRA, 2000. ISBN 80-86287-05-X. S. 10</a:t>
            </a:r>
            <a:r>
              <a:rPr lang="en-US" dirty="0" smtClean="0"/>
              <a:t> </a:t>
            </a:r>
            <a:r>
              <a:rPr lang="cs-CZ" dirty="0" smtClean="0"/>
              <a:t>- 11.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80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určena pro výklad </a:t>
            </a:r>
            <a:r>
              <a:rPr lang="cs-CZ" smtClean="0"/>
              <a:t>nového </a:t>
            </a:r>
            <a:r>
              <a:rPr lang="cs-CZ" smtClean="0"/>
              <a:t>učiva, </a:t>
            </a:r>
            <a:r>
              <a:rPr lang="cs-CZ" dirty="0" smtClean="0"/>
              <a:t>připraven zápis pro žáky.</a:t>
            </a:r>
          </a:p>
          <a:p>
            <a:r>
              <a:rPr lang="cs-CZ" dirty="0" smtClean="0"/>
              <a:t>DUM vytvořen 15. 9. 2011 pro žáky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7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</TotalTime>
  <Words>286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1. SVĚTOVÁ VÁLKA  Události let 1916 - 1918</vt:lpstr>
      <vt:lpstr>Prezentace aplikace PowerPoint</vt:lpstr>
      <vt:lpstr>Prezentace aplikace PowerPoint</vt:lpstr>
      <vt:lpstr>Prezentace aplikace PowerPoint</vt:lpstr>
      <vt:lpstr>Literatura:</vt:lpstr>
      <vt:lpstr>Anotace: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  Události let 1916 - 1918</dc:title>
  <dc:creator>user</dc:creator>
  <cp:lastModifiedBy>user</cp:lastModifiedBy>
  <cp:revision>18</cp:revision>
  <dcterms:created xsi:type="dcterms:W3CDTF">2012-02-13T07:28:50Z</dcterms:created>
  <dcterms:modified xsi:type="dcterms:W3CDTF">2012-06-03T12:45:32Z</dcterms:modified>
</cp:coreProperties>
</file>