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7FBC27E-FBD8-4075-9B82-C6C0F665C6FF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EAEABBD-2A39-415A-97AD-256CE1515B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KDO JSEM BYL?????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400800" cy="1152128"/>
          </a:xfrm>
        </p:spPr>
        <p:txBody>
          <a:bodyPr>
            <a:normAutofit fontScale="70000" lnSpcReduction="2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Autor: Lenka Mulačová</a:t>
            </a:r>
          </a:p>
          <a:p>
            <a:r>
              <a:rPr lang="cs-CZ" sz="2400" dirty="0" smtClean="0"/>
              <a:t>Vzdělávací oblast: Člověk a společnost</a:t>
            </a:r>
          </a:p>
          <a:p>
            <a:r>
              <a:rPr lang="cs-CZ" sz="2400" dirty="0" smtClean="0"/>
              <a:t>Obor: Dějepis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395536" y="4725144"/>
            <a:ext cx="68407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VY_32_INOVACE_49_OPAKOVÁNÍ - KDO </a:t>
            </a:r>
            <a:r>
              <a:rPr lang="cs-CZ" dirty="0"/>
              <a:t>JSEM BYL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6632"/>
            <a:ext cx="575310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5805264"/>
            <a:ext cx="76263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Vytvořeno v rámci v projektu „EU peníze školám“ </a:t>
            </a:r>
          </a:p>
          <a:p>
            <a:r>
              <a:rPr lang="cs-CZ" dirty="0"/>
              <a:t>OP VK oblast podpory 1.4 s názvem Zlepšení podmínek pro vzdělávání na základních školách </a:t>
            </a:r>
          </a:p>
        </p:txBody>
      </p:sp>
    </p:spTree>
    <p:extLst>
      <p:ext uri="{BB962C8B-B14F-4D97-AF65-F5344CB8AC3E}">
        <p14:creationId xmlns:p14="http://schemas.microsoft.com/office/powerpoint/2010/main" xmlns="" val="2568015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568952" cy="633670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1</a:t>
            </a:r>
            <a:r>
              <a:rPr lang="cs-CZ" dirty="0"/>
              <a:t>/ …v květnu 1915 jsem byl zatčen, o rok později odsouzen za velezradu k trestu smrti, 1917 amnestován, stanul jsem v čele Národního výboru i první vlády Československa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Karel Kramář</a:t>
            </a:r>
            <a:endParaRPr lang="cs-CZ" dirty="0"/>
          </a:p>
          <a:p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691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 advClick="0">
        <p14:vortex dir="r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2/ …zasloužil jsem se o zformování fr. a </a:t>
            </a:r>
            <a:r>
              <a:rPr lang="cs-CZ" dirty="0" err="1" smtClean="0"/>
              <a:t>ital</a:t>
            </a:r>
            <a:r>
              <a:rPr lang="cs-CZ" dirty="0" smtClean="0"/>
              <a:t>. legií, úzce jsem spolupracoval s TGM, stál u zrodu Národní rady československé, byl jsem Slovák, tragická smrt v troskách letadla.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M. R. Štefánik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55897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3/ …na trůn jsem nastoupil v roce 1916, snažil jsem se o záchranu své říše přetvořením R-U ve spolkový stát, udělil jsem milost Kramářovi, Rašínovi, Klofáčovi a dalším…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Karel 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6341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4/ …odešel jsem do zahraničí, udržoval úzké styky s domácím odbojem, který jsem sám pomáhal zakládat, v roce 1916 jsem stál u zrodu Národní rady čs., navštívil jsem Rusko, USA, Švýcarsko, Francii, stal jsem se 1. čs. prezidentem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TGM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23699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Augusta, František</a:t>
            </a:r>
            <a:r>
              <a:rPr lang="en-US" dirty="0"/>
              <a:t>;</a:t>
            </a:r>
            <a:r>
              <a:rPr lang="cs-CZ" dirty="0"/>
              <a:t> Honzák, František. Dějiny v obrazech. Československo 1918 – 1938. Praha: Albatros, 1992. ISBN 80-00-00311-2. S. 2-3.</a:t>
            </a:r>
          </a:p>
          <a:p>
            <a:r>
              <a:rPr lang="cs-CZ" dirty="0"/>
              <a:t>Augusta, Pavel</a:t>
            </a:r>
            <a:r>
              <a:rPr lang="en-US" dirty="0"/>
              <a:t>;</a:t>
            </a:r>
            <a:r>
              <a:rPr lang="cs-CZ" dirty="0"/>
              <a:t> Honzák, František</a:t>
            </a:r>
            <a:r>
              <a:rPr lang="en-US" dirty="0"/>
              <a:t>;</a:t>
            </a:r>
            <a:r>
              <a:rPr lang="cs-CZ" dirty="0"/>
              <a:t> Pečenka, Marek</a:t>
            </a:r>
            <a:r>
              <a:rPr lang="en-US" dirty="0"/>
              <a:t>;</a:t>
            </a:r>
            <a:r>
              <a:rPr lang="cs-CZ" dirty="0"/>
              <a:t> Luňák, Petr. Dějiny moderní doby. I. díl. 1. vyd. Praha: SPL – PRÁCE, Úvaly : ALBRA, 2000. ISBN 80-86287-05-X. S. </a:t>
            </a:r>
            <a:r>
              <a:rPr lang="cs-CZ" smtClean="0"/>
              <a:t>35-39.</a:t>
            </a:r>
            <a:endParaRPr lang="cs-CZ" dirty="0"/>
          </a:p>
          <a:p>
            <a:r>
              <a:rPr lang="cs-CZ" dirty="0"/>
              <a:t>Válková, Veronika: Dějepis 8. Novověk. Praha: SPN, 2008. ISBN 978-80-7235-404-7. S. 136 – 138.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217290"/>
          </a:xfrm>
        </p:spPr>
        <p:txBody>
          <a:bodyPr/>
          <a:lstStyle/>
          <a:p>
            <a:r>
              <a:rPr lang="cs-CZ" dirty="0" smtClean="0"/>
              <a:t>Literatura: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69842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určena k opakování osobností (na začátku </a:t>
            </a:r>
            <a:r>
              <a:rPr lang="cs-CZ" smtClean="0"/>
              <a:t>hodiny).</a:t>
            </a:r>
            <a:endParaRPr lang="cs-CZ" dirty="0" smtClean="0"/>
          </a:p>
          <a:p>
            <a:r>
              <a:rPr lang="cs-CZ" dirty="0"/>
              <a:t>DUM vytvořen </a:t>
            </a:r>
            <a:r>
              <a:rPr lang="cs-CZ" dirty="0" smtClean="0"/>
              <a:t>2. 11. </a:t>
            </a:r>
            <a:r>
              <a:rPr lang="cs-CZ" dirty="0"/>
              <a:t>2011 pro žáky 9. tříd.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0822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</TotalTime>
  <Words>230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KDO JSEM BYL?????</vt:lpstr>
      <vt:lpstr>Snímek 2</vt:lpstr>
      <vt:lpstr>Snímek 3</vt:lpstr>
      <vt:lpstr>Snímek 4</vt:lpstr>
      <vt:lpstr>Snímek 5</vt:lpstr>
      <vt:lpstr>Literatura:</vt:lpstr>
      <vt:lpstr>Anotace:</vt:lpstr>
    </vt:vector>
  </TitlesOfParts>
  <Company>Mn. Hradiste - 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JSEM BYL?????</dc:title>
  <dc:creator>sbor</dc:creator>
  <cp:lastModifiedBy>sbor</cp:lastModifiedBy>
  <cp:revision>1</cp:revision>
  <dcterms:created xsi:type="dcterms:W3CDTF">2012-03-01T07:01:04Z</dcterms:created>
  <dcterms:modified xsi:type="dcterms:W3CDTF">2012-03-01T07:04:06Z</dcterms:modified>
</cp:coreProperties>
</file>