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64" r:id="rId3"/>
    <p:sldId id="265" r:id="rId4"/>
    <p:sldId id="26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12BDEF6-5B91-4775-ABBF-DCA541878DB4}" type="datetimeFigureOut">
              <a:rPr lang="cs-CZ" smtClean="0"/>
              <a:t>28.2.2012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BD7CE56-5FDD-4AD4-BC1E-FB1C662377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upload.wikimedia.org/wikipedia/commons/e/ef/Vavro_%C5%A0rob%C3%A1r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b/b6/Ji%C5%99%C3%AD_St%C5%99%C3%ADbrn%C3%BD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7/73/Alois_Ra%C5%A1%C3%ADn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4/4f/Anton%C3%ADn_%C5%A0vehla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rel_Kram%C3%A1%C5%99.jpg" TargetMode="External"/><Relationship Id="rId2" Type="http://schemas.openxmlformats.org/officeDocument/2006/relationships/hyperlink" Target="http://cs.wikipedia.org/wiki/Soubor:Tom%C3%A1%C5%A1_Garrigue_Masaryk_1925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nton%C3%ADn_%C5%A0vehla.jpg" TargetMode="External"/><Relationship Id="rId5" Type="http://schemas.openxmlformats.org/officeDocument/2006/relationships/hyperlink" Target="http://cs.wikipedia.org/wiki/Soubor:Ji%C5%99%C3%AD_St%C5%99%C3%ADbrn%C3%BD.jpg" TargetMode="External"/><Relationship Id="rId4" Type="http://schemas.openxmlformats.org/officeDocument/2006/relationships/hyperlink" Target="http://cs.wikipedia.org/wiki/Soubor:Vavro_%C5%A0rob%C3%A1r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980728"/>
            <a:ext cx="6172200" cy="1512168"/>
          </a:xfrm>
        </p:spPr>
        <p:txBody>
          <a:bodyPr/>
          <a:lstStyle/>
          <a:p>
            <a:r>
              <a:rPr lang="cs-CZ" dirty="0" smtClean="0"/>
              <a:t>VZNIK ČSR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29662" y="2708920"/>
            <a:ext cx="6172200" cy="1371600"/>
          </a:xfrm>
        </p:spPr>
        <p:txBody>
          <a:bodyPr/>
          <a:lstStyle/>
          <a:p>
            <a:r>
              <a:rPr lang="cs-CZ" dirty="0" smtClean="0"/>
              <a:t>Autor. Lenka Mulačová</a:t>
            </a:r>
          </a:p>
          <a:p>
            <a:r>
              <a:rPr lang="cs-CZ" dirty="0" smtClean="0"/>
              <a:t>Vzdělávací oblast: Člověk a společnost</a:t>
            </a:r>
          </a:p>
          <a:p>
            <a:r>
              <a:rPr lang="cs-CZ" dirty="0" smtClean="0"/>
              <a:t>Obor: Dějepis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339752" y="4437112"/>
            <a:ext cx="41684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VY_32_INOVACE_50_VZNIK ČSR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73950" y="5733256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2656"/>
            <a:ext cx="57531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Čs. zahraniční akce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91264" cy="5205192"/>
          </a:xfrm>
        </p:spPr>
        <p:txBody>
          <a:bodyPr/>
          <a:lstStyle/>
          <a:p>
            <a:pPr lvl="0"/>
            <a:r>
              <a:rPr lang="cs-CZ" dirty="0" smtClean="0"/>
              <a:t>TGM </a:t>
            </a:r>
            <a:r>
              <a:rPr lang="cs-CZ" dirty="0"/>
              <a:t>– snaha o čs. stát = národní stát</a:t>
            </a:r>
          </a:p>
          <a:p>
            <a:pPr lvl="0"/>
            <a:r>
              <a:rPr lang="cs-CZ" dirty="0"/>
              <a:t>jednání se slov. krajany v USA = dohoda o společném státu, Slov. – plně autonomní stát = PITTSBURSKÁ DOHODA.</a:t>
            </a:r>
          </a:p>
          <a:p>
            <a:pPr lvl="0"/>
            <a:r>
              <a:rPr lang="cs-CZ" dirty="0"/>
              <a:t>úspěch legií, mezinárod. uznání Čs. národní rady =&gt; posílení pozic čes. politiků v zahraničí, podpora USA.</a:t>
            </a:r>
          </a:p>
          <a:p>
            <a:pPr lvl="0"/>
            <a:r>
              <a:rPr lang="cs-CZ" dirty="0"/>
              <a:t>TGM - 18. října 1918 – Washingtonská deklarace = vyhlášení samostatného státu Čechů a Slováků.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086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Situace doma, Národní výbor (NV)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/>
          <a:lstStyle/>
          <a:p>
            <a:pPr lvl="0"/>
            <a:r>
              <a:rPr lang="cs-CZ" dirty="0"/>
              <a:t>R-U = nedostatek potravin, zhroucení zásobování =&gt; bouře (Rumburk,..) a stávky</a:t>
            </a:r>
          </a:p>
          <a:p>
            <a:pPr lvl="0"/>
            <a:r>
              <a:rPr lang="cs-CZ" dirty="0"/>
              <a:t>Léto 1918 – ustanovení Národního výboru československého – v čele – Karel Kramář</a:t>
            </a:r>
          </a:p>
          <a:p>
            <a:pPr lvl="0"/>
            <a:r>
              <a:rPr lang="cs-CZ" dirty="0"/>
              <a:t>Nařízení </a:t>
            </a:r>
            <a:r>
              <a:rPr lang="cs-CZ" dirty="0" err="1"/>
              <a:t>vídeň</a:t>
            </a:r>
            <a:r>
              <a:rPr lang="cs-CZ" dirty="0"/>
              <a:t>. vlády  = násilné zabavování potravin a obilí v českých zemích, odváženo do rakouské části říše =&gt;pobouření, odpor k monarchii=&gt;</a:t>
            </a:r>
          </a:p>
          <a:p>
            <a:r>
              <a:rPr lang="cs-CZ" dirty="0"/>
              <a:t>=&gt;14. 10.1918 – generální stávka X vývozu potravin, vyhlašování </a:t>
            </a:r>
            <a:r>
              <a:rPr lang="cs-CZ" dirty="0" err="1"/>
              <a:t>samost</a:t>
            </a:r>
            <a:r>
              <a:rPr lang="cs-CZ" dirty="0"/>
              <a:t>. Čs. státu</a:t>
            </a:r>
          </a:p>
          <a:p>
            <a:r>
              <a:rPr lang="cs-CZ" dirty="0" smtClean="0"/>
              <a:t>28</a:t>
            </a:r>
            <a:r>
              <a:rPr lang="cs-CZ" dirty="0"/>
              <a:t>. 10. 1918 - účast NV na jednání s Čs. národní radou v Ženevě (o </a:t>
            </a:r>
            <a:r>
              <a:rPr lang="cs-CZ" dirty="0" err="1"/>
              <a:t>samost</a:t>
            </a:r>
            <a:r>
              <a:rPr lang="cs-CZ" dirty="0"/>
              <a:t>. státu)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874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/>
          <a:lstStyle/>
          <a:p>
            <a:r>
              <a:rPr lang="cs-CZ" dirty="0" smtClean="0"/>
              <a:t>28</a:t>
            </a:r>
            <a:r>
              <a:rPr lang="cs-CZ" dirty="0"/>
              <a:t>. 10. 1918 – R-U = přijetí mírových </a:t>
            </a:r>
            <a:r>
              <a:rPr lang="cs-CZ" dirty="0" err="1"/>
              <a:t>podm</a:t>
            </a:r>
            <a:r>
              <a:rPr lang="cs-CZ" dirty="0"/>
              <a:t>., rozpad R-U =&gt; spontánní demonstrace Pražanů, v čele NV – vyhlášení samostatnosti československého státu, podepsán 1. čs. zákon = „Muži 28. října“ – Švehla, Rašín, Soukup, Stříbrný. Šrobár</a:t>
            </a:r>
          </a:p>
          <a:p>
            <a:r>
              <a:rPr lang="cs-CZ" dirty="0" smtClean="0"/>
              <a:t>připojena </a:t>
            </a:r>
            <a:r>
              <a:rPr lang="cs-CZ" dirty="0"/>
              <a:t>i Podkarpatská Rus</a:t>
            </a:r>
          </a:p>
          <a:p>
            <a:r>
              <a:rPr lang="cs-CZ" dirty="0" smtClean="0"/>
              <a:t>14</a:t>
            </a:r>
            <a:r>
              <a:rPr lang="cs-CZ" dirty="0"/>
              <a:t>. 11. 1918 - rozšíření NV o Slováky =&gt; vznik Národního shromáždění (účast žen) – 1. zasedání, prezident -TGM, v čele vlády – Kramář, sesazeni Habsburků, vyhlášena republika.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241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44008" y="1600200"/>
            <a:ext cx="3280792" cy="4873752"/>
          </a:xfrm>
        </p:spPr>
        <p:txBody>
          <a:bodyPr/>
          <a:lstStyle/>
          <a:p>
            <a:r>
              <a:rPr lang="cs-CZ" dirty="0"/>
              <a:t>TGM – stojí za úspěchem legií, 1. prezident  ČSR, Pittsburská dohoda o společném státě s krajany v USA, 18.10.1918 – Washingtonská deklarace – vyhlášení ČSR (v USA)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1" descr="http://upload.wikimedia.org/wikipedia/commons/6/6c/Tom%C3%A1%C5%A1_Garrigue_Masaryk_1925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4012550" cy="5133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214810" y="357166"/>
            <a:ext cx="4714908" cy="6143668"/>
          </a:xfrm>
        </p:spPr>
        <p:txBody>
          <a:bodyPr/>
          <a:lstStyle/>
          <a:p>
            <a:r>
              <a:rPr lang="cs-CZ" dirty="0" smtClean="0"/>
              <a:t>KAREL KRAMÁŘ </a:t>
            </a:r>
            <a:r>
              <a:rPr lang="cs-CZ" dirty="0"/>
              <a:t>- český a československý politik, účastník odboje, v čele Národního výboru československého, 1. ministerský předseda vlády.</a:t>
            </a:r>
          </a:p>
          <a:p>
            <a:endParaRPr lang="cs-CZ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Obrázek 2" descr="http://upload.wikimedia.org/wikipedia/commons/2/2d/Karel_Kram%C3%A1%C5%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85794"/>
            <a:ext cx="3714776" cy="5029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MUŽI 28. ŘÍJNA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42792" cy="4873752"/>
          </a:xfrm>
        </p:spPr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VAVRO </a:t>
            </a:r>
            <a:r>
              <a:rPr lang="cs-CZ" dirty="0"/>
              <a:t>ŠROBÁR - byl slovenský lékař, politik, Masarykův stoupenec a jeden z Mužů 28. října, profesor na Komenského univerzitě v Bratislavě.</a:t>
            </a:r>
          </a:p>
          <a:p>
            <a:endParaRPr lang="cs-CZ" dirty="0"/>
          </a:p>
        </p:txBody>
      </p:sp>
      <p:pic>
        <p:nvPicPr>
          <p:cNvPr id="6146" name="obrázek 1" descr="Soubor:Vavro Šrobár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785794"/>
            <a:ext cx="4229100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0" y="428604"/>
            <a:ext cx="4429156" cy="6215106"/>
          </a:xfrm>
        </p:spPr>
        <p:txBody>
          <a:bodyPr/>
          <a:lstStyle/>
          <a:p>
            <a:r>
              <a:rPr lang="cs-CZ" dirty="0"/>
              <a:t>JIŘÍ STŘÍBRNÝ - byl československý politik, novinář, účastník prvního odboje, člen Národního výboru, jeden z Mužů 28. října, majitel bulvárních novin a několikanásobný ministr (ministr pošt, národní obrany, železnic).</a:t>
            </a:r>
          </a:p>
        </p:txBody>
      </p:sp>
      <p:pic>
        <p:nvPicPr>
          <p:cNvPr id="7170" name="obrázek 1" descr="Soubor:Jiří Stříbrný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71480"/>
            <a:ext cx="420052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428604"/>
            <a:ext cx="4000528" cy="5697559"/>
          </a:xfrm>
        </p:spPr>
        <p:txBody>
          <a:bodyPr/>
          <a:lstStyle/>
          <a:p>
            <a:r>
              <a:rPr lang="cs-CZ" dirty="0"/>
              <a:t>ALOIS RAŠÍN - český a československý politik a ekonom, účastník  odboje, první československý ministr financí, autorem textu prvního československého zákona, 1923 střelen do zad anarchistou.</a:t>
            </a:r>
          </a:p>
          <a:p>
            <a:endParaRPr lang="cs-CZ" dirty="0"/>
          </a:p>
        </p:txBody>
      </p:sp>
      <p:pic>
        <p:nvPicPr>
          <p:cNvPr id="8194" name="obrázek 1" descr="Soubor:Alois Raší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428604"/>
            <a:ext cx="470535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285728"/>
            <a:ext cx="3929090" cy="6286544"/>
          </a:xfrm>
        </p:spPr>
        <p:txBody>
          <a:bodyPr/>
          <a:lstStyle/>
          <a:p>
            <a:r>
              <a:rPr lang="cs-CZ" dirty="0"/>
              <a:t>ANTONÍN ŠVEHLA - byl československý politik, od 1917 byl v popředí </a:t>
            </a:r>
            <a:r>
              <a:rPr lang="cs-CZ" dirty="0" err="1"/>
              <a:t>Maffie</a:t>
            </a:r>
            <a:r>
              <a:rPr lang="cs-CZ" dirty="0"/>
              <a:t>, stál v čele Národního výboru a patřil mezi Muže 28. října, předseda tří československých vlád, předseda agrární strany.</a:t>
            </a:r>
          </a:p>
          <a:p>
            <a:endParaRPr lang="cs-CZ" dirty="0"/>
          </a:p>
        </p:txBody>
      </p:sp>
      <p:pic>
        <p:nvPicPr>
          <p:cNvPr id="9218" name="obrázek 1" descr="Soubor:Antonín Švehl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14290"/>
            <a:ext cx="49339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00562" y="642918"/>
            <a:ext cx="4429156" cy="5483245"/>
          </a:xfrm>
        </p:spPr>
        <p:txBody>
          <a:bodyPr/>
          <a:lstStyle/>
          <a:p>
            <a:r>
              <a:rPr lang="cs-CZ" dirty="0"/>
              <a:t>FRANTIŠEK SOUKUP - český sociálně-demokratický politik, novinář a publicista, povoláním právník, jeden z  Mužů 28. října, ministr spravedlnosti ČSR,redaktor deníku Právo lidu.</a:t>
            </a:r>
          </a:p>
          <a:p>
            <a:endParaRPr lang="cs-CZ" dirty="0"/>
          </a:p>
        </p:txBody>
      </p:sp>
      <p:pic>
        <p:nvPicPr>
          <p:cNvPr id="10242" name="obrázek 1" descr="JUDr. František Souk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3990975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Slovensko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/>
              <a:t>30. 10. 1918 – setkání slov. politiků v Turčianském svatém Martině – přijat dokument </a:t>
            </a:r>
            <a:r>
              <a:rPr lang="cs-CZ" b="1" dirty="0"/>
              <a:t>Martinská deklarace – zrušeno spojení Slov. a Uher, </a:t>
            </a:r>
            <a:r>
              <a:rPr lang="cs-CZ" dirty="0"/>
              <a:t>společný stát s Čechy.</a:t>
            </a:r>
          </a:p>
          <a:p>
            <a:r>
              <a:rPr lang="cs-CZ" b="1" u="sng" dirty="0"/>
              <a:t>Upevnění státu</a:t>
            </a:r>
            <a:endParaRPr lang="cs-CZ" dirty="0"/>
          </a:p>
          <a:p>
            <a:r>
              <a:rPr lang="cs-CZ" u="sng" dirty="0"/>
              <a:t>Čechy a Morava</a:t>
            </a:r>
            <a:endParaRPr lang="cs-CZ" dirty="0"/>
          </a:p>
          <a:p>
            <a:r>
              <a:rPr lang="cs-CZ" dirty="0"/>
              <a:t>- 11/1918 – snahy o odtržení pohraničních území s německým obyv. : 1/ S Čechy</a:t>
            </a:r>
          </a:p>
          <a:p>
            <a:r>
              <a:rPr lang="cs-CZ" dirty="0"/>
              <a:t>		 </a:t>
            </a:r>
            <a:r>
              <a:rPr lang="cs-CZ" dirty="0" smtClean="0"/>
              <a:t>            </a:t>
            </a:r>
            <a:r>
              <a:rPr lang="cs-CZ" dirty="0"/>
              <a:t>2/ J Čechy</a:t>
            </a:r>
          </a:p>
          <a:p>
            <a:r>
              <a:rPr lang="cs-CZ" dirty="0"/>
              <a:t>	 </a:t>
            </a:r>
            <a:r>
              <a:rPr lang="cs-CZ" dirty="0" smtClean="0"/>
              <a:t>                       </a:t>
            </a:r>
            <a:r>
              <a:rPr lang="cs-CZ" dirty="0"/>
              <a:t>3/ J Morava</a:t>
            </a:r>
          </a:p>
          <a:p>
            <a:r>
              <a:rPr lang="cs-CZ" dirty="0"/>
              <a:t>			 </a:t>
            </a:r>
            <a:r>
              <a:rPr lang="cs-CZ" dirty="0" smtClean="0"/>
              <a:t> </a:t>
            </a:r>
            <a:r>
              <a:rPr lang="cs-CZ" dirty="0"/>
              <a:t>4/ S </a:t>
            </a:r>
            <a:r>
              <a:rPr lang="cs-CZ" dirty="0" smtClean="0"/>
              <a:t>Morava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126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548680"/>
            <a:ext cx="7467600" cy="5925272"/>
          </a:xfrm>
        </p:spPr>
        <p:txBody>
          <a:bodyPr/>
          <a:lstStyle/>
          <a:p>
            <a:pPr lvl="0"/>
            <a:r>
              <a:rPr lang="cs-CZ" dirty="0"/>
              <a:t>vytvoření </a:t>
            </a:r>
            <a:r>
              <a:rPr lang="cs-CZ" dirty="0" err="1"/>
              <a:t>vl</a:t>
            </a:r>
            <a:r>
              <a:rPr lang="cs-CZ" dirty="0"/>
              <a:t>. provincií, snaha připojení k Rak.</a:t>
            </a:r>
          </a:p>
          <a:p>
            <a:pPr lvl="0"/>
            <a:r>
              <a:rPr lang="cs-CZ" dirty="0"/>
              <a:t>neúspěšná jednání čs. vlády s předáky těchto oblastí =&gt; voj. obsazení pohraničního území.</a:t>
            </a:r>
          </a:p>
          <a:p>
            <a:r>
              <a:rPr lang="cs-CZ" u="sng" dirty="0"/>
              <a:t>Slovensko</a:t>
            </a:r>
            <a:endParaRPr lang="cs-CZ" dirty="0"/>
          </a:p>
          <a:p>
            <a:pPr lvl="0"/>
            <a:r>
              <a:rPr lang="cs-CZ" dirty="0" err="1"/>
              <a:t>Maď</a:t>
            </a:r>
            <a:r>
              <a:rPr lang="cs-CZ" dirty="0"/>
              <a:t>. X připojení Slov. k ČSR, boje s </a:t>
            </a:r>
            <a:r>
              <a:rPr lang="cs-CZ" dirty="0" err="1"/>
              <a:t>maď</a:t>
            </a:r>
            <a:r>
              <a:rPr lang="cs-CZ" dirty="0"/>
              <a:t>. vojsky</a:t>
            </a:r>
          </a:p>
          <a:p>
            <a:pPr lvl="0"/>
            <a:r>
              <a:rPr lang="cs-CZ" dirty="0"/>
              <a:t>Boje v Podkarpatské Rusi, připojena k ČSR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904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PRAMENY. DOSTUPNÉ Z WWW: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997152"/>
          </a:xfrm>
        </p:spPr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cs.wikipedia.org/wiki/Soubor:Tom%C3%A1%C5%A1_Garrigue_Masaryk_1925.PNG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cs.wikipedia.org/wiki/Soubor:Karel_Kram%C3%A1%C5%99.jpg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http://cs.wikipedia.org/wiki/Soubor:Vavro_%</a:t>
            </a:r>
            <a:r>
              <a:rPr lang="cs-CZ" dirty="0" smtClean="0">
                <a:hlinkClick r:id="rId4"/>
              </a:rPr>
              <a:t>C5%A0rob%C3%A1r.JPG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cs.wikipedia.org/wiki/Soubor:Ji%C5%99%C3%AD_St%C5%99%C3%ADbrn%C3%BD.jpg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http://cs.wikipedia.org/wiki/Soubor:Anton%C3%ADn_%</a:t>
            </a:r>
            <a:r>
              <a:rPr lang="cs-CZ" dirty="0" smtClean="0">
                <a:hlinkClick r:id="rId6"/>
              </a:rPr>
              <a:t>C5%A0vehla.jpg</a:t>
            </a:r>
            <a:endParaRPr lang="cs-CZ" dirty="0" smtClean="0"/>
          </a:p>
          <a:p>
            <a:r>
              <a:rPr lang="cs-CZ" dirty="0"/>
              <a:t>http://cs.wikipedia.org/wiki/Soubor:Alois_Ra%C5%A1%C3%ADn.jpg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693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075240" cy="5997280"/>
          </a:xfrm>
        </p:spPr>
        <p:txBody>
          <a:bodyPr/>
          <a:lstStyle/>
          <a:p>
            <a:r>
              <a:rPr lang="cs-CZ" dirty="0"/>
              <a:t>http://www.vlada.cz/scripts/detail.php?id=42870</a:t>
            </a:r>
          </a:p>
        </p:txBody>
      </p:sp>
    </p:spTree>
    <p:extLst>
      <p:ext uri="{BB962C8B-B14F-4D97-AF65-F5344CB8AC3E}">
        <p14:creationId xmlns:p14="http://schemas.microsoft.com/office/powerpoint/2010/main" val="180097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Augusta, Pavel</a:t>
            </a:r>
            <a:r>
              <a:rPr lang="en-US" dirty="0"/>
              <a:t>;</a:t>
            </a:r>
            <a:r>
              <a:rPr lang="cs-CZ" dirty="0"/>
              <a:t> Honzák, František</a:t>
            </a:r>
            <a:r>
              <a:rPr lang="en-US" dirty="0"/>
              <a:t>;</a:t>
            </a:r>
            <a:r>
              <a:rPr lang="cs-CZ" dirty="0"/>
              <a:t> Pečenka, Marek</a:t>
            </a:r>
            <a:r>
              <a:rPr lang="en-US" dirty="0"/>
              <a:t>;</a:t>
            </a:r>
            <a:r>
              <a:rPr lang="cs-CZ" dirty="0"/>
              <a:t> Luňák, Petr. Dějiny moderní doby. I. díl. </a:t>
            </a:r>
            <a:r>
              <a:rPr lang="cs-CZ" dirty="0" smtClean="0"/>
              <a:t>1. </a:t>
            </a:r>
            <a:r>
              <a:rPr lang="cs-CZ" dirty="0"/>
              <a:t>vyd. </a:t>
            </a:r>
            <a:r>
              <a:rPr lang="cs-CZ" dirty="0" smtClean="0"/>
              <a:t>Praha: SPL – PRÁCE, Úvaly </a:t>
            </a:r>
            <a:r>
              <a:rPr lang="cs-CZ" dirty="0"/>
              <a:t>: ALBRA, </a:t>
            </a:r>
            <a:r>
              <a:rPr lang="cs-CZ" dirty="0" smtClean="0"/>
              <a:t>2000. </a:t>
            </a:r>
            <a:r>
              <a:rPr lang="cs-CZ" dirty="0"/>
              <a:t>ISBN </a:t>
            </a:r>
            <a:r>
              <a:rPr lang="cs-CZ" dirty="0" smtClean="0"/>
              <a:t>8086287-05-X. </a:t>
            </a:r>
            <a:r>
              <a:rPr lang="cs-CZ" dirty="0"/>
              <a:t>S. </a:t>
            </a:r>
            <a:r>
              <a:rPr lang="cs-CZ" dirty="0" smtClean="0"/>
              <a:t>38-40.</a:t>
            </a:r>
            <a:endParaRPr lang="cs-CZ" dirty="0"/>
          </a:p>
          <a:p>
            <a:r>
              <a:rPr lang="cs-CZ" dirty="0"/>
              <a:t>Válková, Veronika: Dějepis 8. Novověk. </a:t>
            </a:r>
            <a:r>
              <a:rPr lang="cs-CZ" dirty="0" smtClean="0"/>
              <a:t>Praha: SPN, </a:t>
            </a:r>
            <a:r>
              <a:rPr lang="cs-CZ" dirty="0"/>
              <a:t>2008. ISBN 978-80-7235-404-7. S. </a:t>
            </a:r>
            <a:r>
              <a:rPr lang="cs-CZ" dirty="0" smtClean="0"/>
              <a:t>137 </a:t>
            </a:r>
            <a:r>
              <a:rPr lang="cs-CZ" dirty="0"/>
              <a:t>– 138.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8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Prezentace určena pro výklad učební látky, dále použit obrazový materiál, připraven zápis pro žáky.</a:t>
            </a:r>
          </a:p>
          <a:p>
            <a:r>
              <a:rPr lang="cs-CZ" dirty="0"/>
              <a:t>DUM vytvořen </a:t>
            </a:r>
            <a:r>
              <a:rPr lang="cs-CZ" dirty="0" smtClean="0"/>
              <a:t>20. 11. </a:t>
            </a:r>
            <a:r>
              <a:rPr lang="cs-CZ" dirty="0"/>
              <a:t>2011 pro žáky 9. tříd.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69692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59</TotalTime>
  <Words>402</Words>
  <Application>Microsoft Office PowerPoint</Application>
  <PresentationFormat>Předvádění na obrazovce (4:3)</PresentationFormat>
  <Paragraphs>60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Arkýř</vt:lpstr>
      <vt:lpstr>VZNIK ČSR</vt:lpstr>
      <vt:lpstr>Čs. zahraniční akce </vt:lpstr>
      <vt:lpstr>Situace doma, Národní výbor (NV) </vt:lpstr>
      <vt:lpstr>Prezentace aplikace PowerPoint</vt:lpstr>
      <vt:lpstr>Prezentace aplikace PowerPoint</vt:lpstr>
      <vt:lpstr>Prezentace aplikace PowerPoint</vt:lpstr>
      <vt:lpstr>MUŽI 28. ŘÍJNA</vt:lpstr>
      <vt:lpstr>Prezentace aplikace PowerPoint</vt:lpstr>
      <vt:lpstr>Prezentace aplikace PowerPoint</vt:lpstr>
      <vt:lpstr>Prezentace aplikace PowerPoint</vt:lpstr>
      <vt:lpstr>Prezentace aplikace PowerPoint</vt:lpstr>
      <vt:lpstr>Slovensko </vt:lpstr>
      <vt:lpstr>Prezentace aplikace PowerPoint</vt:lpstr>
      <vt:lpstr>PRAMENY. DOSTUPNÉ Z WWW:</vt:lpstr>
      <vt:lpstr>Prezentace aplikace PowerPoint</vt:lpstr>
      <vt:lpstr>LITERATURA: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ČSR</dc:title>
  <dc:creator>Lenka</dc:creator>
  <cp:lastModifiedBy>user</cp:lastModifiedBy>
  <cp:revision>5</cp:revision>
  <dcterms:created xsi:type="dcterms:W3CDTF">2011-12-04T09:02:32Z</dcterms:created>
  <dcterms:modified xsi:type="dcterms:W3CDTF">2012-02-28T22:34:48Z</dcterms:modified>
</cp:coreProperties>
</file>