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8"/>
  </p:notesMasterIdLst>
  <p:sldIdLst>
    <p:sldId id="283" r:id="rId2"/>
    <p:sldId id="271" r:id="rId3"/>
    <p:sldId id="277" r:id="rId4"/>
    <p:sldId id="257" r:id="rId5"/>
    <p:sldId id="260" r:id="rId6"/>
    <p:sldId id="280" r:id="rId7"/>
    <p:sldId id="258" r:id="rId8"/>
    <p:sldId id="281" r:id="rId9"/>
    <p:sldId id="264" r:id="rId10"/>
    <p:sldId id="282" r:id="rId11"/>
    <p:sldId id="262" r:id="rId12"/>
    <p:sldId id="272" r:id="rId13"/>
    <p:sldId id="274" r:id="rId14"/>
    <p:sldId id="275" r:id="rId15"/>
    <p:sldId id="276" r:id="rId16"/>
    <p:sldId id="28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62" autoAdjust="0"/>
    <p:restoredTop sz="93871" autoAdjust="0"/>
  </p:normalViewPr>
  <p:slideViewPr>
    <p:cSldViewPr>
      <p:cViewPr>
        <p:scale>
          <a:sx n="107" d="100"/>
          <a:sy n="107" d="100"/>
        </p:scale>
        <p:origin x="-7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C021BF-12A1-4E48-AC0E-ACEF57347C09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455967-1C4A-40F0-8399-438A00A34B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43837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455967-1C4A-40F0-8399-438A00A34BF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55476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455967-1C4A-40F0-8399-438A00A34BF7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5120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B881A-73C3-4CFB-9872-45E28A1A98B3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643CC-C7B9-46D4-A6B6-954267A73BBF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B881A-73C3-4CFB-9872-45E28A1A98B3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643CC-C7B9-46D4-A6B6-954267A73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B881A-73C3-4CFB-9872-45E28A1A98B3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643CC-C7B9-46D4-A6B6-954267A73BB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B881A-73C3-4CFB-9872-45E28A1A98B3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643CC-C7B9-46D4-A6B6-954267A73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B881A-73C3-4CFB-9872-45E28A1A98B3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643CC-C7B9-46D4-A6B6-954267A73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B881A-73C3-4CFB-9872-45E28A1A98B3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643CC-C7B9-46D4-A6B6-954267A73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B881A-73C3-4CFB-9872-45E28A1A98B3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643CC-C7B9-46D4-A6B6-954267A73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B881A-73C3-4CFB-9872-45E28A1A98B3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643CC-C7B9-46D4-A6B6-954267A73BBF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B881A-73C3-4CFB-9872-45E28A1A98B3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643CC-C7B9-46D4-A6B6-954267A73BBF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B881A-73C3-4CFB-9872-45E28A1A98B3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643CC-C7B9-46D4-A6B6-954267A73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B881A-73C3-4CFB-9872-45E28A1A98B3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643CC-C7B9-46D4-A6B6-954267A73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C4B881A-73C3-4CFB-9872-45E28A1A98B3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5CE643CC-C7B9-46D4-A6B6-954267A73BB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a/a7/Austria_relief_location_map.jp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9088" y="1745127"/>
            <a:ext cx="3425825" cy="2493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8057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Podnadpis 4"/>
          <p:cNvSpPr txBox="1">
            <a:spLocks/>
          </p:cNvSpPr>
          <p:nvPr/>
        </p:nvSpPr>
        <p:spPr bwMode="auto">
          <a:xfrm>
            <a:off x="521044" y="4239090"/>
            <a:ext cx="8122099" cy="9354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Anotace: Prezentace slouží k základnímu seznámení se státem,  k práci s mapou. Prvouka pro 5. ročník.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>
                  <a:lumMod val="85000"/>
                  <a:lumOff val="15000"/>
                </a:sys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 bwMode="auto">
          <a:xfrm>
            <a:off x="522288" y="260649"/>
            <a:ext cx="8099424" cy="1872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Název školy: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Autor: Mgr. Radoslava Mašatová</a:t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Název materiálu</a:t>
            </a:r>
            <a:r>
              <a:rPr kumimoji="0" lang="cs-CZ" sz="24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400" b="0" i="1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VY_32_INOVACE_27_06_Rakouská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republika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Číslo projektu: CZ.1.07/1.4.00/21.1115 </a:t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1044" y="5035999"/>
            <a:ext cx="4139952" cy="2769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DUM zveřejněn na http://dumy.cz/materialy/prehled</a:t>
            </a:r>
          </a:p>
        </p:txBody>
      </p:sp>
    </p:spTree>
    <p:extLst>
      <p:ext uri="{BB962C8B-B14F-4D97-AF65-F5344CB8AC3E}">
        <p14:creationId xmlns:p14="http://schemas.microsoft.com/office/powerpoint/2010/main" val="73956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RAKOUSKÁ REPUBLIKA 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(Rakousko)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2831" r="2100" b="3845"/>
          <a:stretch/>
        </p:blipFill>
        <p:spPr bwMode="auto">
          <a:xfrm>
            <a:off x="5247075" y="837488"/>
            <a:ext cx="3375632" cy="21022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538400" y="2716377"/>
            <a:ext cx="28405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8.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58831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>
                <a:ln w="13335" cmpd="sng">
                  <a:solidFill>
                    <a:srgbClr val="759AA5">
                      <a:lumMod val="50000"/>
                    </a:srgbClr>
                  </a:solidFill>
                  <a:prstDash val="solid"/>
                </a:ln>
                <a:solidFill>
                  <a:srgbClr val="B9AB6F">
                    <a:tint val="1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Ukazuj si na mapě.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268" y="1840072"/>
            <a:ext cx="8875465" cy="432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 rot="20845844">
            <a:off x="2098668" y="2913690"/>
            <a:ext cx="15191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NĚMECKO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27095" y="1718810"/>
            <a:ext cx="26148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ČESKÁ REPUBLIKA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6792627">
            <a:off x="7926564" y="2615309"/>
            <a:ext cx="15168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SLOVENSKO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17672931">
            <a:off x="7525178" y="4507402"/>
            <a:ext cx="1777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MAĎARSKO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09097" y="5714630"/>
            <a:ext cx="17153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SLOVINSKO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66755" y="5181049"/>
            <a:ext cx="9829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ITÁLIE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 rot="5244114">
            <a:off x="-484726" y="4223649"/>
            <a:ext cx="1826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ŠVÝCARSKO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4165341">
            <a:off x="481890" y="4202938"/>
            <a:ext cx="64658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chemeClr val="bg1"/>
                </a:solidFill>
              </a:rPr>
              <a:t>LICHT.</a:t>
            </a:r>
            <a:endParaRPr lang="cs-CZ" sz="1400" b="1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56726" y="6152257"/>
            <a:ext cx="28405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9.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061247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9867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Rakouská republika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9867" y="1484784"/>
            <a:ext cx="8229600" cy="4824536"/>
          </a:xfrm>
        </p:spPr>
        <p:txBody>
          <a:bodyPr>
            <a:normAutofit/>
          </a:bodyPr>
          <a:lstStyle/>
          <a:p>
            <a:r>
              <a:rPr lang="cs-CZ" sz="4400" dirty="0">
                <a:solidFill>
                  <a:schemeClr val="tx1"/>
                </a:solidFill>
              </a:rPr>
              <a:t>h</a:t>
            </a:r>
            <a:r>
              <a:rPr lang="cs-CZ" sz="4400" dirty="0" smtClean="0">
                <a:solidFill>
                  <a:schemeClr val="tx1"/>
                </a:solidFill>
              </a:rPr>
              <a:t>lavní město:</a:t>
            </a:r>
          </a:p>
          <a:p>
            <a:r>
              <a:rPr lang="cs-CZ" sz="4400" dirty="0">
                <a:solidFill>
                  <a:schemeClr val="tx1"/>
                </a:solidFill>
              </a:rPr>
              <a:t>p</a:t>
            </a:r>
            <a:r>
              <a:rPr lang="cs-CZ" sz="4400" dirty="0" smtClean="0">
                <a:solidFill>
                  <a:schemeClr val="tx1"/>
                </a:solidFill>
              </a:rPr>
              <a:t>očet obyvatel: přes 8 milionů</a:t>
            </a:r>
          </a:p>
          <a:p>
            <a:r>
              <a:rPr lang="cs-CZ" sz="4400" dirty="0">
                <a:solidFill>
                  <a:schemeClr val="tx1"/>
                </a:solidFill>
              </a:rPr>
              <a:t>j</a:t>
            </a:r>
            <a:r>
              <a:rPr lang="cs-CZ" sz="4400" dirty="0" smtClean="0">
                <a:solidFill>
                  <a:schemeClr val="tx1"/>
                </a:solidFill>
              </a:rPr>
              <a:t>azyk:</a:t>
            </a:r>
          </a:p>
          <a:p>
            <a:r>
              <a:rPr lang="cs-CZ" sz="4400" dirty="0">
                <a:solidFill>
                  <a:schemeClr val="tx1"/>
                </a:solidFill>
              </a:rPr>
              <a:t>m</a:t>
            </a:r>
            <a:r>
              <a:rPr lang="cs-CZ" sz="4400" dirty="0" smtClean="0">
                <a:solidFill>
                  <a:schemeClr val="tx1"/>
                </a:solidFill>
              </a:rPr>
              <a:t>ěna:</a:t>
            </a:r>
          </a:p>
          <a:p>
            <a:r>
              <a:rPr lang="cs-CZ" sz="4400" dirty="0" smtClean="0">
                <a:solidFill>
                  <a:schemeClr val="tx1"/>
                </a:solidFill>
              </a:rPr>
              <a:t>Rakousko je neutrální zemí (není členem NATO, je členem </a:t>
            </a:r>
            <a:r>
              <a:rPr lang="cs-CZ" sz="4400" dirty="0" smtClean="0">
                <a:solidFill>
                  <a:schemeClr val="tx1"/>
                </a:solidFill>
              </a:rPr>
              <a:t>EU)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55237" y="1484784"/>
            <a:ext cx="148951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Vídeň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23728" y="3068960"/>
            <a:ext cx="21602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němčina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5736" y="3910409"/>
            <a:ext cx="23042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euro</a:t>
            </a:r>
            <a:endParaRPr lang="cs-CZ" sz="4400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5607" y="187500"/>
            <a:ext cx="3033884" cy="226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890438" y="2444630"/>
            <a:ext cx="10583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Vídeň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612997" y="184950"/>
            <a:ext cx="30649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1.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1258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56565" y="98630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MĚSTA</a:t>
            </a:r>
            <a:endParaRPr lang="cs-CZ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019"/>
            <a:ext cx="8229600" cy="4525963"/>
          </a:xfrm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tx1"/>
                </a:solidFill>
              </a:rPr>
              <a:t>Innsbruck – oblíbený cíl turistů      a lyžařů</a:t>
            </a:r>
          </a:p>
          <a:p>
            <a:r>
              <a:rPr lang="cs-CZ" sz="4400" dirty="0" smtClean="0">
                <a:solidFill>
                  <a:schemeClr val="tx1"/>
                </a:solidFill>
              </a:rPr>
              <a:t>Salcburk – rodiště W. A. Mozarta, v blízkosti jezera Solné komory</a:t>
            </a:r>
          </a:p>
          <a:p>
            <a:r>
              <a:rPr lang="cs-CZ" sz="4400" dirty="0" smtClean="0">
                <a:solidFill>
                  <a:schemeClr val="tx1"/>
                </a:solidFill>
              </a:rPr>
              <a:t>Linec, Graz (Štýrský Hradec) – významná dopravní křižovatka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5301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79" y="138244"/>
            <a:ext cx="4296523" cy="324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1530" y="151812"/>
            <a:ext cx="16225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Innsbruck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80102" y="131280"/>
            <a:ext cx="30649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2.</a:t>
            </a:r>
            <a:endParaRPr lang="cs-CZ" sz="1200" b="1" dirty="0">
              <a:solidFill>
                <a:schemeClr val="bg1"/>
              </a:solidFill>
            </a:endParaRP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8086" y="1026895"/>
            <a:ext cx="4245525" cy="324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092280" y="4405394"/>
            <a:ext cx="14927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Salzburg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757465" y="4266895"/>
            <a:ext cx="3032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3.</a:t>
            </a:r>
            <a:endParaRPr lang="cs-CZ" sz="1200" dirty="0">
              <a:solidFill>
                <a:schemeClr val="bg1"/>
              </a:solidFill>
            </a:endParaRPr>
          </a:p>
        </p:txBody>
      </p:sp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761" y="3495328"/>
            <a:ext cx="4283592" cy="324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003818" y="5319210"/>
            <a:ext cx="10080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bg1"/>
                </a:solidFill>
              </a:rPr>
              <a:t>Gratz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03818" y="6458329"/>
            <a:ext cx="30649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4.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7022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</a:t>
            </a:r>
            <a:endParaRPr lang="cs-CZ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tx1"/>
                </a:solidFill>
              </a:rPr>
              <a:t>Alpy</a:t>
            </a:r>
          </a:p>
          <a:p>
            <a:r>
              <a:rPr lang="cs-CZ" sz="4400" dirty="0">
                <a:solidFill>
                  <a:schemeClr val="tx1"/>
                </a:solidFill>
              </a:rPr>
              <a:t>v</a:t>
            </a:r>
            <a:r>
              <a:rPr lang="cs-CZ" sz="4400" dirty="0" smtClean="0">
                <a:solidFill>
                  <a:schemeClr val="tx1"/>
                </a:solidFill>
              </a:rPr>
              <a:t>ýchodní nížiny při hranicích          s Maďarskem</a:t>
            </a:r>
          </a:p>
          <a:p>
            <a:r>
              <a:rPr lang="cs-CZ" sz="4400" dirty="0">
                <a:solidFill>
                  <a:schemeClr val="tx1"/>
                </a:solidFill>
              </a:rPr>
              <a:t>v</a:t>
            </a:r>
            <a:r>
              <a:rPr lang="cs-CZ" sz="4400" dirty="0" smtClean="0">
                <a:solidFill>
                  <a:schemeClr val="tx1"/>
                </a:solidFill>
              </a:rPr>
              <a:t>rchoviny podél hranic s Českou republikou</a:t>
            </a:r>
            <a:endParaRPr lang="cs-CZ" sz="44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5" y="441859"/>
            <a:ext cx="5413375" cy="1341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27984" y="620687"/>
            <a:ext cx="140987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Alpy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25894" y="2420888"/>
            <a:ext cx="8208912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74320" lvl="0" indent="-274320">
              <a:spcBef>
                <a:spcPct val="20000"/>
              </a:spcBef>
              <a:buClr>
                <a:srgbClr val="759AA5">
                  <a:lumMod val="60000"/>
                  <a:lumOff val="40000"/>
                </a:srgbClr>
              </a:buClr>
              <a:buFont typeface="Arial" pitchFamily="34" charset="0"/>
              <a:buChar char="•"/>
            </a:pPr>
            <a:r>
              <a:rPr lang="cs-CZ" sz="4400" dirty="0"/>
              <a:t>n</a:t>
            </a:r>
            <a:r>
              <a:rPr lang="cs-CZ" sz="4400" dirty="0" smtClean="0"/>
              <a:t>ejvýše položeným místem je     Grossglockner (3 798 m n. m.)</a:t>
            </a:r>
            <a:endParaRPr lang="cs-CZ" sz="4400" dirty="0"/>
          </a:p>
        </p:txBody>
      </p:sp>
      <p:sp>
        <p:nvSpPr>
          <p:cNvPr id="8" name="Obdélník 7"/>
          <p:cNvSpPr/>
          <p:nvPr/>
        </p:nvSpPr>
        <p:spPr>
          <a:xfrm>
            <a:off x="425894" y="1636463"/>
            <a:ext cx="5814392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74320" lvl="0" indent="-274320">
              <a:spcBef>
                <a:spcPct val="20000"/>
              </a:spcBef>
              <a:buClr>
                <a:srgbClr val="759AA5">
                  <a:lumMod val="60000"/>
                  <a:lumOff val="40000"/>
                </a:srgbClr>
              </a:buClr>
              <a:buFont typeface="Arial" pitchFamily="34" charset="0"/>
              <a:buChar char="•"/>
            </a:pPr>
            <a:r>
              <a:rPr lang="cs-CZ" sz="4400" dirty="0" smtClean="0"/>
              <a:t>zabírají </a:t>
            </a:r>
            <a:r>
              <a:rPr lang="cs-CZ" sz="4400" dirty="0"/>
              <a:t>60% země</a:t>
            </a:r>
          </a:p>
        </p:txBody>
      </p:sp>
      <p:sp>
        <p:nvSpPr>
          <p:cNvPr id="9" name="Obdélník 8"/>
          <p:cNvSpPr/>
          <p:nvPr/>
        </p:nvSpPr>
        <p:spPr>
          <a:xfrm>
            <a:off x="461898" y="3867438"/>
            <a:ext cx="8136904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74320" lvl="0" indent="-274320">
              <a:spcBef>
                <a:spcPct val="20000"/>
              </a:spcBef>
              <a:buClr>
                <a:srgbClr val="759AA5">
                  <a:lumMod val="60000"/>
                  <a:lumOff val="40000"/>
                </a:srgbClr>
              </a:buClr>
              <a:buFont typeface="Arial" pitchFamily="34" charset="0"/>
              <a:buChar char="•"/>
            </a:pPr>
            <a:r>
              <a:rPr lang="cs-CZ" sz="4400" dirty="0"/>
              <a:t>t</a:t>
            </a:r>
            <a:r>
              <a:rPr lang="cs-CZ" sz="4400" dirty="0" smtClean="0"/>
              <a:t>řetina povrchu </a:t>
            </a:r>
            <a:r>
              <a:rPr lang="cs-CZ" sz="4400" dirty="0"/>
              <a:t>R</a:t>
            </a:r>
            <a:r>
              <a:rPr lang="cs-CZ" sz="4400" dirty="0" smtClean="0"/>
              <a:t>akouska je porostlá lesy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005215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xit" presetSubtype="3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000"/>
                            </p:stCondLst>
                            <p:childTnLst>
                              <p:par>
                                <p:cTn id="43" presetID="53" presetClass="exit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53" presetClass="exit" presetSubtype="3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53" presetClass="exit" presetSubtype="3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000" y="153000"/>
            <a:ext cx="8736000" cy="6552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0336" y="147360"/>
            <a:ext cx="23054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Grossglockner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678170" y="122680"/>
            <a:ext cx="30649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5.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1797224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TextovéPole 4096"/>
          <p:cNvSpPr txBox="1"/>
          <p:nvPr/>
        </p:nvSpPr>
        <p:spPr>
          <a:xfrm>
            <a:off x="8441970" y="542081"/>
            <a:ext cx="30649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6.</a:t>
            </a:r>
            <a:endParaRPr lang="cs-CZ" sz="1200" b="1" dirty="0"/>
          </a:p>
        </p:txBody>
      </p:sp>
      <p:pic>
        <p:nvPicPr>
          <p:cNvPr id="5124" name="Picture 4" descr="File:Austria relief location map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764703"/>
            <a:ext cx="8352928" cy="4656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Volný tvar 6"/>
          <p:cNvSpPr/>
          <p:nvPr/>
        </p:nvSpPr>
        <p:spPr>
          <a:xfrm>
            <a:off x="4990744" y="1828800"/>
            <a:ext cx="3537959" cy="657454"/>
          </a:xfrm>
          <a:custGeom>
            <a:avLst/>
            <a:gdLst>
              <a:gd name="connsiteX0" fmla="*/ 3537959 w 3537959"/>
              <a:gd name="connsiteY0" fmla="*/ 581114 h 657454"/>
              <a:gd name="connsiteX1" fmla="*/ 3495230 w 3537959"/>
              <a:gd name="connsiteY1" fmla="*/ 564022 h 657454"/>
              <a:gd name="connsiteX2" fmla="*/ 3469592 w 3537959"/>
              <a:gd name="connsiteY2" fmla="*/ 606751 h 657454"/>
              <a:gd name="connsiteX3" fmla="*/ 3349951 w 3537959"/>
              <a:gd name="connsiteY3" fmla="*/ 632389 h 657454"/>
              <a:gd name="connsiteX4" fmla="*/ 3238856 w 3537959"/>
              <a:gd name="connsiteY4" fmla="*/ 640935 h 657454"/>
              <a:gd name="connsiteX5" fmla="*/ 3067940 w 3537959"/>
              <a:gd name="connsiteY5" fmla="*/ 640935 h 657454"/>
              <a:gd name="connsiteX6" fmla="*/ 3042303 w 3537959"/>
              <a:gd name="connsiteY6" fmla="*/ 615297 h 657454"/>
              <a:gd name="connsiteX7" fmla="*/ 3016665 w 3537959"/>
              <a:gd name="connsiteY7" fmla="*/ 598206 h 657454"/>
              <a:gd name="connsiteX8" fmla="*/ 2973936 w 3537959"/>
              <a:gd name="connsiteY8" fmla="*/ 546931 h 657454"/>
              <a:gd name="connsiteX9" fmla="*/ 2939753 w 3537959"/>
              <a:gd name="connsiteY9" fmla="*/ 529839 h 657454"/>
              <a:gd name="connsiteX10" fmla="*/ 2931207 w 3537959"/>
              <a:gd name="connsiteY10" fmla="*/ 487110 h 657454"/>
              <a:gd name="connsiteX11" fmla="*/ 2905570 w 3537959"/>
              <a:gd name="connsiteY11" fmla="*/ 461473 h 657454"/>
              <a:gd name="connsiteX12" fmla="*/ 2888478 w 3537959"/>
              <a:gd name="connsiteY12" fmla="*/ 435836 h 657454"/>
              <a:gd name="connsiteX13" fmla="*/ 2871387 w 3537959"/>
              <a:gd name="connsiteY13" fmla="*/ 384561 h 657454"/>
              <a:gd name="connsiteX14" fmla="*/ 2862841 w 3537959"/>
              <a:gd name="connsiteY14" fmla="*/ 341832 h 657454"/>
              <a:gd name="connsiteX15" fmla="*/ 2837204 w 3537959"/>
              <a:gd name="connsiteY15" fmla="*/ 316194 h 657454"/>
              <a:gd name="connsiteX16" fmla="*/ 2828658 w 3537959"/>
              <a:gd name="connsiteY16" fmla="*/ 290557 h 657454"/>
              <a:gd name="connsiteX17" fmla="*/ 2777383 w 3537959"/>
              <a:gd name="connsiteY17" fmla="*/ 256374 h 657454"/>
              <a:gd name="connsiteX18" fmla="*/ 2512463 w 3537959"/>
              <a:gd name="connsiteY18" fmla="*/ 264920 h 657454"/>
              <a:gd name="connsiteX19" fmla="*/ 2427006 w 3537959"/>
              <a:gd name="connsiteY19" fmla="*/ 273465 h 657454"/>
              <a:gd name="connsiteX20" fmla="*/ 2401368 w 3537959"/>
              <a:gd name="connsiteY20" fmla="*/ 247828 h 657454"/>
              <a:gd name="connsiteX21" fmla="*/ 2358639 w 3537959"/>
              <a:gd name="connsiteY21" fmla="*/ 230736 h 657454"/>
              <a:gd name="connsiteX22" fmla="*/ 2298819 w 3537959"/>
              <a:gd name="connsiteY22" fmla="*/ 205099 h 657454"/>
              <a:gd name="connsiteX23" fmla="*/ 2256090 w 3537959"/>
              <a:gd name="connsiteY23" fmla="*/ 213645 h 657454"/>
              <a:gd name="connsiteX24" fmla="*/ 2221906 w 3537959"/>
              <a:gd name="connsiteY24" fmla="*/ 222191 h 657454"/>
              <a:gd name="connsiteX25" fmla="*/ 2170632 w 3537959"/>
              <a:gd name="connsiteY25" fmla="*/ 205099 h 657454"/>
              <a:gd name="connsiteX26" fmla="*/ 2144994 w 3537959"/>
              <a:gd name="connsiteY26" fmla="*/ 188007 h 657454"/>
              <a:gd name="connsiteX27" fmla="*/ 2068082 w 3537959"/>
              <a:gd name="connsiteY27" fmla="*/ 179462 h 657454"/>
              <a:gd name="connsiteX28" fmla="*/ 2042445 w 3537959"/>
              <a:gd name="connsiteY28" fmla="*/ 170916 h 657454"/>
              <a:gd name="connsiteX29" fmla="*/ 2008262 w 3537959"/>
              <a:gd name="connsiteY29" fmla="*/ 179462 h 657454"/>
              <a:gd name="connsiteX30" fmla="*/ 1939895 w 3537959"/>
              <a:gd name="connsiteY30" fmla="*/ 188007 h 657454"/>
              <a:gd name="connsiteX31" fmla="*/ 1880075 w 3537959"/>
              <a:gd name="connsiteY31" fmla="*/ 222191 h 657454"/>
              <a:gd name="connsiteX32" fmla="*/ 1871529 w 3537959"/>
              <a:gd name="connsiteY32" fmla="*/ 264920 h 657454"/>
              <a:gd name="connsiteX33" fmla="*/ 1837346 w 3537959"/>
              <a:gd name="connsiteY33" fmla="*/ 299103 h 657454"/>
              <a:gd name="connsiteX34" fmla="*/ 1820254 w 3537959"/>
              <a:gd name="connsiteY34" fmla="*/ 324740 h 657454"/>
              <a:gd name="connsiteX35" fmla="*/ 1803163 w 3537959"/>
              <a:gd name="connsiteY35" fmla="*/ 401652 h 657454"/>
              <a:gd name="connsiteX36" fmla="*/ 1777525 w 3537959"/>
              <a:gd name="connsiteY36" fmla="*/ 427290 h 657454"/>
              <a:gd name="connsiteX37" fmla="*/ 1743342 w 3537959"/>
              <a:gd name="connsiteY37" fmla="*/ 435836 h 657454"/>
              <a:gd name="connsiteX38" fmla="*/ 1717705 w 3537959"/>
              <a:gd name="connsiteY38" fmla="*/ 452927 h 657454"/>
              <a:gd name="connsiteX39" fmla="*/ 1649338 w 3537959"/>
              <a:gd name="connsiteY39" fmla="*/ 470019 h 657454"/>
              <a:gd name="connsiteX40" fmla="*/ 1623701 w 3537959"/>
              <a:gd name="connsiteY40" fmla="*/ 478564 h 657454"/>
              <a:gd name="connsiteX41" fmla="*/ 1615155 w 3537959"/>
              <a:gd name="connsiteY41" fmla="*/ 504202 h 657454"/>
              <a:gd name="connsiteX42" fmla="*/ 1589518 w 3537959"/>
              <a:gd name="connsiteY42" fmla="*/ 512748 h 657454"/>
              <a:gd name="connsiteX43" fmla="*/ 1563880 w 3537959"/>
              <a:gd name="connsiteY43" fmla="*/ 529839 h 657454"/>
              <a:gd name="connsiteX44" fmla="*/ 1538243 w 3537959"/>
              <a:gd name="connsiteY44" fmla="*/ 555477 h 657454"/>
              <a:gd name="connsiteX45" fmla="*/ 1504060 w 3537959"/>
              <a:gd name="connsiteY45" fmla="*/ 564022 h 657454"/>
              <a:gd name="connsiteX46" fmla="*/ 1461331 w 3537959"/>
              <a:gd name="connsiteY46" fmla="*/ 546931 h 657454"/>
              <a:gd name="connsiteX47" fmla="*/ 1392964 w 3537959"/>
              <a:gd name="connsiteY47" fmla="*/ 538385 h 657454"/>
              <a:gd name="connsiteX48" fmla="*/ 1375873 w 3537959"/>
              <a:gd name="connsiteY48" fmla="*/ 504202 h 657454"/>
              <a:gd name="connsiteX49" fmla="*/ 1341690 w 3537959"/>
              <a:gd name="connsiteY49" fmla="*/ 495656 h 657454"/>
              <a:gd name="connsiteX50" fmla="*/ 1230594 w 3537959"/>
              <a:gd name="connsiteY50" fmla="*/ 504202 h 657454"/>
              <a:gd name="connsiteX51" fmla="*/ 1179320 w 3537959"/>
              <a:gd name="connsiteY51" fmla="*/ 521293 h 657454"/>
              <a:gd name="connsiteX52" fmla="*/ 1119499 w 3537959"/>
              <a:gd name="connsiteY52" fmla="*/ 529839 h 657454"/>
              <a:gd name="connsiteX53" fmla="*/ 1016949 w 3537959"/>
              <a:gd name="connsiteY53" fmla="*/ 538385 h 657454"/>
              <a:gd name="connsiteX54" fmla="*/ 1008404 w 3537959"/>
              <a:gd name="connsiteY54" fmla="*/ 504202 h 657454"/>
              <a:gd name="connsiteX55" fmla="*/ 982766 w 3537959"/>
              <a:gd name="connsiteY55" fmla="*/ 487110 h 657454"/>
              <a:gd name="connsiteX56" fmla="*/ 828942 w 3537959"/>
              <a:gd name="connsiteY56" fmla="*/ 470019 h 657454"/>
              <a:gd name="connsiteX57" fmla="*/ 752030 w 3537959"/>
              <a:gd name="connsiteY57" fmla="*/ 435836 h 657454"/>
              <a:gd name="connsiteX58" fmla="*/ 743484 w 3537959"/>
              <a:gd name="connsiteY58" fmla="*/ 410198 h 657454"/>
              <a:gd name="connsiteX59" fmla="*/ 709301 w 3537959"/>
              <a:gd name="connsiteY59" fmla="*/ 401652 h 657454"/>
              <a:gd name="connsiteX60" fmla="*/ 683663 w 3537959"/>
              <a:gd name="connsiteY60" fmla="*/ 384561 h 657454"/>
              <a:gd name="connsiteX61" fmla="*/ 649480 w 3537959"/>
              <a:gd name="connsiteY61" fmla="*/ 333286 h 657454"/>
              <a:gd name="connsiteX62" fmla="*/ 640935 w 3537959"/>
              <a:gd name="connsiteY62" fmla="*/ 358923 h 657454"/>
              <a:gd name="connsiteX63" fmla="*/ 615297 w 3537959"/>
              <a:gd name="connsiteY63" fmla="*/ 367469 h 657454"/>
              <a:gd name="connsiteX64" fmla="*/ 564022 w 3537959"/>
              <a:gd name="connsiteY64" fmla="*/ 350378 h 657454"/>
              <a:gd name="connsiteX65" fmla="*/ 538385 w 3537959"/>
              <a:gd name="connsiteY65" fmla="*/ 333286 h 657454"/>
              <a:gd name="connsiteX66" fmla="*/ 393106 w 3537959"/>
              <a:gd name="connsiteY66" fmla="*/ 324740 h 657454"/>
              <a:gd name="connsiteX67" fmla="*/ 367469 w 3537959"/>
              <a:gd name="connsiteY67" fmla="*/ 307649 h 657454"/>
              <a:gd name="connsiteX68" fmla="*/ 341832 w 3537959"/>
              <a:gd name="connsiteY68" fmla="*/ 256374 h 657454"/>
              <a:gd name="connsiteX69" fmla="*/ 333286 w 3537959"/>
              <a:gd name="connsiteY69" fmla="*/ 188007 h 657454"/>
              <a:gd name="connsiteX70" fmla="*/ 239282 w 3537959"/>
              <a:gd name="connsiteY70" fmla="*/ 179462 h 657454"/>
              <a:gd name="connsiteX71" fmla="*/ 222191 w 3537959"/>
              <a:gd name="connsiteY71" fmla="*/ 153824 h 657454"/>
              <a:gd name="connsiteX72" fmla="*/ 170916 w 3537959"/>
              <a:gd name="connsiteY72" fmla="*/ 128187 h 657454"/>
              <a:gd name="connsiteX73" fmla="*/ 136733 w 3537959"/>
              <a:gd name="connsiteY73" fmla="*/ 119641 h 657454"/>
              <a:gd name="connsiteX74" fmla="*/ 128187 w 3537959"/>
              <a:gd name="connsiteY74" fmla="*/ 94004 h 657454"/>
              <a:gd name="connsiteX75" fmla="*/ 76912 w 3537959"/>
              <a:gd name="connsiteY75" fmla="*/ 59821 h 657454"/>
              <a:gd name="connsiteX76" fmla="*/ 51275 w 3537959"/>
              <a:gd name="connsiteY76" fmla="*/ 34183 h 657454"/>
              <a:gd name="connsiteX77" fmla="*/ 0 w 3537959"/>
              <a:gd name="connsiteY77" fmla="*/ 0 h 657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</a:cxnLst>
            <a:rect l="l" t="t" r="r" b="b"/>
            <a:pathLst>
              <a:path w="3537959" h="657454">
                <a:moveTo>
                  <a:pt x="3537959" y="581114"/>
                </a:moveTo>
                <a:cubicBezTo>
                  <a:pt x="3523716" y="575417"/>
                  <a:pt x="3509594" y="558636"/>
                  <a:pt x="3495230" y="564022"/>
                </a:cubicBezTo>
                <a:cubicBezTo>
                  <a:pt x="3479677" y="569854"/>
                  <a:pt x="3481337" y="595006"/>
                  <a:pt x="3469592" y="606751"/>
                </a:cubicBezTo>
                <a:cubicBezTo>
                  <a:pt x="3443018" y="633325"/>
                  <a:pt x="3373444" y="630040"/>
                  <a:pt x="3349951" y="632389"/>
                </a:cubicBezTo>
                <a:cubicBezTo>
                  <a:pt x="3279568" y="655850"/>
                  <a:pt x="3316512" y="652028"/>
                  <a:pt x="3238856" y="640935"/>
                </a:cubicBezTo>
                <a:cubicBezTo>
                  <a:pt x="3174782" y="662291"/>
                  <a:pt x="3181371" y="663621"/>
                  <a:pt x="3067940" y="640935"/>
                </a:cubicBezTo>
                <a:cubicBezTo>
                  <a:pt x="3056089" y="638565"/>
                  <a:pt x="3051587" y="623034"/>
                  <a:pt x="3042303" y="615297"/>
                </a:cubicBezTo>
                <a:cubicBezTo>
                  <a:pt x="3034413" y="608722"/>
                  <a:pt x="3025211" y="603903"/>
                  <a:pt x="3016665" y="598206"/>
                </a:cubicBezTo>
                <a:cubicBezTo>
                  <a:pt x="3003035" y="577760"/>
                  <a:pt x="2994876" y="561888"/>
                  <a:pt x="2973936" y="546931"/>
                </a:cubicBezTo>
                <a:cubicBezTo>
                  <a:pt x="2963570" y="539526"/>
                  <a:pt x="2951147" y="535536"/>
                  <a:pt x="2939753" y="529839"/>
                </a:cubicBezTo>
                <a:cubicBezTo>
                  <a:pt x="2936904" y="515596"/>
                  <a:pt x="2937703" y="500102"/>
                  <a:pt x="2931207" y="487110"/>
                </a:cubicBezTo>
                <a:cubicBezTo>
                  <a:pt x="2925802" y="476300"/>
                  <a:pt x="2913307" y="470757"/>
                  <a:pt x="2905570" y="461473"/>
                </a:cubicBezTo>
                <a:cubicBezTo>
                  <a:pt x="2898995" y="453583"/>
                  <a:pt x="2894175" y="444382"/>
                  <a:pt x="2888478" y="435836"/>
                </a:cubicBezTo>
                <a:cubicBezTo>
                  <a:pt x="2882781" y="418744"/>
                  <a:pt x="2876127" y="401942"/>
                  <a:pt x="2871387" y="384561"/>
                </a:cubicBezTo>
                <a:cubicBezTo>
                  <a:pt x="2867565" y="370548"/>
                  <a:pt x="2869337" y="354824"/>
                  <a:pt x="2862841" y="341832"/>
                </a:cubicBezTo>
                <a:cubicBezTo>
                  <a:pt x="2857436" y="331022"/>
                  <a:pt x="2845750" y="324740"/>
                  <a:pt x="2837204" y="316194"/>
                </a:cubicBezTo>
                <a:cubicBezTo>
                  <a:pt x="2834355" y="307648"/>
                  <a:pt x="2835028" y="296927"/>
                  <a:pt x="2828658" y="290557"/>
                </a:cubicBezTo>
                <a:cubicBezTo>
                  <a:pt x="2814133" y="276032"/>
                  <a:pt x="2777383" y="256374"/>
                  <a:pt x="2777383" y="256374"/>
                </a:cubicBezTo>
                <a:cubicBezTo>
                  <a:pt x="2563687" y="275800"/>
                  <a:pt x="2651919" y="280413"/>
                  <a:pt x="2512463" y="264920"/>
                </a:cubicBezTo>
                <a:cubicBezTo>
                  <a:pt x="2483977" y="267768"/>
                  <a:pt x="2455301" y="277818"/>
                  <a:pt x="2427006" y="273465"/>
                </a:cubicBezTo>
                <a:cubicBezTo>
                  <a:pt x="2415061" y="271627"/>
                  <a:pt x="2411617" y="254233"/>
                  <a:pt x="2401368" y="247828"/>
                </a:cubicBezTo>
                <a:cubicBezTo>
                  <a:pt x="2388359" y="239698"/>
                  <a:pt x="2372657" y="236966"/>
                  <a:pt x="2358639" y="230736"/>
                </a:cubicBezTo>
                <a:cubicBezTo>
                  <a:pt x="2295281" y="202577"/>
                  <a:pt x="2351474" y="222651"/>
                  <a:pt x="2298819" y="205099"/>
                </a:cubicBezTo>
                <a:cubicBezTo>
                  <a:pt x="2284576" y="207948"/>
                  <a:pt x="2270269" y="210494"/>
                  <a:pt x="2256090" y="213645"/>
                </a:cubicBezTo>
                <a:cubicBezTo>
                  <a:pt x="2244624" y="216193"/>
                  <a:pt x="2233593" y="223360"/>
                  <a:pt x="2221906" y="222191"/>
                </a:cubicBezTo>
                <a:cubicBezTo>
                  <a:pt x="2203979" y="220398"/>
                  <a:pt x="2185622" y="215092"/>
                  <a:pt x="2170632" y="205099"/>
                </a:cubicBezTo>
                <a:cubicBezTo>
                  <a:pt x="2162086" y="199402"/>
                  <a:pt x="2154958" y="190498"/>
                  <a:pt x="2144994" y="188007"/>
                </a:cubicBezTo>
                <a:cubicBezTo>
                  <a:pt x="2119969" y="181751"/>
                  <a:pt x="2093719" y="182310"/>
                  <a:pt x="2068082" y="179462"/>
                </a:cubicBezTo>
                <a:cubicBezTo>
                  <a:pt x="2059536" y="176613"/>
                  <a:pt x="2051453" y="170916"/>
                  <a:pt x="2042445" y="170916"/>
                </a:cubicBezTo>
                <a:cubicBezTo>
                  <a:pt x="2030700" y="170916"/>
                  <a:pt x="2019847" y="177531"/>
                  <a:pt x="2008262" y="179462"/>
                </a:cubicBezTo>
                <a:cubicBezTo>
                  <a:pt x="1985608" y="183237"/>
                  <a:pt x="1962684" y="185159"/>
                  <a:pt x="1939895" y="188007"/>
                </a:cubicBezTo>
                <a:cubicBezTo>
                  <a:pt x="1912836" y="194772"/>
                  <a:pt x="1894622" y="193097"/>
                  <a:pt x="1880075" y="222191"/>
                </a:cubicBezTo>
                <a:cubicBezTo>
                  <a:pt x="1873579" y="235183"/>
                  <a:pt x="1878583" y="252223"/>
                  <a:pt x="1871529" y="264920"/>
                </a:cubicBezTo>
                <a:cubicBezTo>
                  <a:pt x="1863703" y="279006"/>
                  <a:pt x="1847833" y="286868"/>
                  <a:pt x="1837346" y="299103"/>
                </a:cubicBezTo>
                <a:cubicBezTo>
                  <a:pt x="1830662" y="306901"/>
                  <a:pt x="1825951" y="316194"/>
                  <a:pt x="1820254" y="324740"/>
                </a:cubicBezTo>
                <a:cubicBezTo>
                  <a:pt x="1819221" y="330939"/>
                  <a:pt x="1812512" y="387629"/>
                  <a:pt x="1803163" y="401652"/>
                </a:cubicBezTo>
                <a:cubicBezTo>
                  <a:pt x="1796459" y="411708"/>
                  <a:pt x="1788018" y="421294"/>
                  <a:pt x="1777525" y="427290"/>
                </a:cubicBezTo>
                <a:cubicBezTo>
                  <a:pt x="1767328" y="433117"/>
                  <a:pt x="1754736" y="432987"/>
                  <a:pt x="1743342" y="435836"/>
                </a:cubicBezTo>
                <a:cubicBezTo>
                  <a:pt x="1734796" y="441533"/>
                  <a:pt x="1726891" y="448334"/>
                  <a:pt x="1717705" y="452927"/>
                </a:cubicBezTo>
                <a:cubicBezTo>
                  <a:pt x="1698170" y="462694"/>
                  <a:pt x="1668841" y="465143"/>
                  <a:pt x="1649338" y="470019"/>
                </a:cubicBezTo>
                <a:cubicBezTo>
                  <a:pt x="1640599" y="472204"/>
                  <a:pt x="1632247" y="475716"/>
                  <a:pt x="1623701" y="478564"/>
                </a:cubicBezTo>
                <a:cubicBezTo>
                  <a:pt x="1620852" y="487110"/>
                  <a:pt x="1621525" y="497832"/>
                  <a:pt x="1615155" y="504202"/>
                </a:cubicBezTo>
                <a:cubicBezTo>
                  <a:pt x="1608786" y="510572"/>
                  <a:pt x="1597575" y="508720"/>
                  <a:pt x="1589518" y="512748"/>
                </a:cubicBezTo>
                <a:cubicBezTo>
                  <a:pt x="1580331" y="517341"/>
                  <a:pt x="1571770" y="523264"/>
                  <a:pt x="1563880" y="529839"/>
                </a:cubicBezTo>
                <a:cubicBezTo>
                  <a:pt x="1554596" y="537576"/>
                  <a:pt x="1548736" y="549481"/>
                  <a:pt x="1538243" y="555477"/>
                </a:cubicBezTo>
                <a:cubicBezTo>
                  <a:pt x="1528046" y="561304"/>
                  <a:pt x="1515454" y="561174"/>
                  <a:pt x="1504060" y="564022"/>
                </a:cubicBezTo>
                <a:cubicBezTo>
                  <a:pt x="1489817" y="558325"/>
                  <a:pt x="1476278" y="550380"/>
                  <a:pt x="1461331" y="546931"/>
                </a:cubicBezTo>
                <a:cubicBezTo>
                  <a:pt x="1438953" y="541767"/>
                  <a:pt x="1413506" y="548656"/>
                  <a:pt x="1392964" y="538385"/>
                </a:cubicBezTo>
                <a:cubicBezTo>
                  <a:pt x="1381570" y="532688"/>
                  <a:pt x="1385659" y="512357"/>
                  <a:pt x="1375873" y="504202"/>
                </a:cubicBezTo>
                <a:cubicBezTo>
                  <a:pt x="1366850" y="496683"/>
                  <a:pt x="1353084" y="498505"/>
                  <a:pt x="1341690" y="495656"/>
                </a:cubicBezTo>
                <a:cubicBezTo>
                  <a:pt x="1304658" y="498505"/>
                  <a:pt x="1267281" y="498409"/>
                  <a:pt x="1230594" y="504202"/>
                </a:cubicBezTo>
                <a:cubicBezTo>
                  <a:pt x="1212799" y="507012"/>
                  <a:pt x="1197155" y="518745"/>
                  <a:pt x="1179320" y="521293"/>
                </a:cubicBezTo>
                <a:lnTo>
                  <a:pt x="1119499" y="529839"/>
                </a:lnTo>
                <a:cubicBezTo>
                  <a:pt x="1051786" y="552411"/>
                  <a:pt x="1085995" y="549893"/>
                  <a:pt x="1016949" y="538385"/>
                </a:cubicBezTo>
                <a:cubicBezTo>
                  <a:pt x="1014101" y="526991"/>
                  <a:pt x="1014919" y="513974"/>
                  <a:pt x="1008404" y="504202"/>
                </a:cubicBezTo>
                <a:cubicBezTo>
                  <a:pt x="1002707" y="495656"/>
                  <a:pt x="991953" y="491703"/>
                  <a:pt x="982766" y="487110"/>
                </a:cubicBezTo>
                <a:cubicBezTo>
                  <a:pt x="941987" y="466720"/>
                  <a:pt x="844964" y="471087"/>
                  <a:pt x="828942" y="470019"/>
                </a:cubicBezTo>
                <a:cubicBezTo>
                  <a:pt x="767924" y="449679"/>
                  <a:pt x="792658" y="462920"/>
                  <a:pt x="752030" y="435836"/>
                </a:cubicBezTo>
                <a:cubicBezTo>
                  <a:pt x="749181" y="427290"/>
                  <a:pt x="750518" y="415826"/>
                  <a:pt x="743484" y="410198"/>
                </a:cubicBezTo>
                <a:cubicBezTo>
                  <a:pt x="734313" y="402861"/>
                  <a:pt x="720096" y="406279"/>
                  <a:pt x="709301" y="401652"/>
                </a:cubicBezTo>
                <a:cubicBezTo>
                  <a:pt x="699861" y="397606"/>
                  <a:pt x="692209" y="390258"/>
                  <a:pt x="683663" y="384561"/>
                </a:cubicBezTo>
                <a:cubicBezTo>
                  <a:pt x="672269" y="367469"/>
                  <a:pt x="655975" y="313798"/>
                  <a:pt x="649480" y="333286"/>
                </a:cubicBezTo>
                <a:cubicBezTo>
                  <a:pt x="646632" y="341832"/>
                  <a:pt x="647305" y="352553"/>
                  <a:pt x="640935" y="358923"/>
                </a:cubicBezTo>
                <a:cubicBezTo>
                  <a:pt x="634565" y="365293"/>
                  <a:pt x="623843" y="364620"/>
                  <a:pt x="615297" y="367469"/>
                </a:cubicBezTo>
                <a:cubicBezTo>
                  <a:pt x="598205" y="361772"/>
                  <a:pt x="579012" y="360372"/>
                  <a:pt x="564022" y="350378"/>
                </a:cubicBezTo>
                <a:cubicBezTo>
                  <a:pt x="555476" y="344681"/>
                  <a:pt x="548542" y="334810"/>
                  <a:pt x="538385" y="333286"/>
                </a:cubicBezTo>
                <a:cubicBezTo>
                  <a:pt x="490412" y="326090"/>
                  <a:pt x="441532" y="327589"/>
                  <a:pt x="393106" y="324740"/>
                </a:cubicBezTo>
                <a:cubicBezTo>
                  <a:pt x="384560" y="319043"/>
                  <a:pt x="374731" y="314911"/>
                  <a:pt x="367469" y="307649"/>
                </a:cubicBezTo>
                <a:cubicBezTo>
                  <a:pt x="350902" y="291082"/>
                  <a:pt x="348782" y="277226"/>
                  <a:pt x="341832" y="256374"/>
                </a:cubicBezTo>
                <a:cubicBezTo>
                  <a:pt x="338983" y="233585"/>
                  <a:pt x="351659" y="201787"/>
                  <a:pt x="333286" y="188007"/>
                </a:cubicBezTo>
                <a:cubicBezTo>
                  <a:pt x="308115" y="169129"/>
                  <a:pt x="269355" y="188715"/>
                  <a:pt x="239282" y="179462"/>
                </a:cubicBezTo>
                <a:cubicBezTo>
                  <a:pt x="229465" y="176442"/>
                  <a:pt x="229454" y="161087"/>
                  <a:pt x="222191" y="153824"/>
                </a:cubicBezTo>
                <a:cubicBezTo>
                  <a:pt x="207212" y="138845"/>
                  <a:pt x="190375" y="133747"/>
                  <a:pt x="170916" y="128187"/>
                </a:cubicBezTo>
                <a:cubicBezTo>
                  <a:pt x="159623" y="124960"/>
                  <a:pt x="148127" y="122490"/>
                  <a:pt x="136733" y="119641"/>
                </a:cubicBezTo>
                <a:cubicBezTo>
                  <a:pt x="133884" y="111095"/>
                  <a:pt x="134557" y="100374"/>
                  <a:pt x="128187" y="94004"/>
                </a:cubicBezTo>
                <a:cubicBezTo>
                  <a:pt x="113662" y="79479"/>
                  <a:pt x="91437" y="74346"/>
                  <a:pt x="76912" y="59821"/>
                </a:cubicBezTo>
                <a:cubicBezTo>
                  <a:pt x="68366" y="51275"/>
                  <a:pt x="61109" y="41208"/>
                  <a:pt x="51275" y="34183"/>
                </a:cubicBezTo>
                <a:cubicBezTo>
                  <a:pt x="-21161" y="-17557"/>
                  <a:pt x="45736" y="45736"/>
                  <a:pt x="0" y="0"/>
                </a:cubicBezTo>
              </a:path>
            </a:pathLst>
          </a:custGeom>
          <a:ln w="38100"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5127477" y="3640267"/>
            <a:ext cx="1939895" cy="1171015"/>
          </a:xfrm>
          <a:custGeom>
            <a:avLst/>
            <a:gdLst>
              <a:gd name="connsiteX0" fmla="*/ 0 w 1939895"/>
              <a:gd name="connsiteY0" fmla="*/ 504443 h 1171015"/>
              <a:gd name="connsiteX1" fmla="*/ 42729 w 1939895"/>
              <a:gd name="connsiteY1" fmla="*/ 495897 h 1171015"/>
              <a:gd name="connsiteX2" fmla="*/ 94003 w 1939895"/>
              <a:gd name="connsiteY2" fmla="*/ 521535 h 1171015"/>
              <a:gd name="connsiteX3" fmla="*/ 145278 w 1939895"/>
              <a:gd name="connsiteY3" fmla="*/ 530081 h 1171015"/>
              <a:gd name="connsiteX4" fmla="*/ 196553 w 1939895"/>
              <a:gd name="connsiteY4" fmla="*/ 495897 h 1171015"/>
              <a:gd name="connsiteX5" fmla="*/ 222190 w 1939895"/>
              <a:gd name="connsiteY5" fmla="*/ 478806 h 1171015"/>
              <a:gd name="connsiteX6" fmla="*/ 247828 w 1939895"/>
              <a:gd name="connsiteY6" fmla="*/ 470260 h 1171015"/>
              <a:gd name="connsiteX7" fmla="*/ 427289 w 1939895"/>
              <a:gd name="connsiteY7" fmla="*/ 461714 h 1171015"/>
              <a:gd name="connsiteX8" fmla="*/ 615297 w 1939895"/>
              <a:gd name="connsiteY8" fmla="*/ 418985 h 1171015"/>
              <a:gd name="connsiteX9" fmla="*/ 649480 w 1939895"/>
              <a:gd name="connsiteY9" fmla="*/ 376256 h 1171015"/>
              <a:gd name="connsiteX10" fmla="*/ 700755 w 1939895"/>
              <a:gd name="connsiteY10" fmla="*/ 333527 h 1171015"/>
              <a:gd name="connsiteX11" fmla="*/ 726392 w 1939895"/>
              <a:gd name="connsiteY11" fmla="*/ 324982 h 1171015"/>
              <a:gd name="connsiteX12" fmla="*/ 752030 w 1939895"/>
              <a:gd name="connsiteY12" fmla="*/ 307890 h 1171015"/>
              <a:gd name="connsiteX13" fmla="*/ 820396 w 1939895"/>
              <a:gd name="connsiteY13" fmla="*/ 324982 h 1171015"/>
              <a:gd name="connsiteX14" fmla="*/ 905854 w 1939895"/>
              <a:gd name="connsiteY14" fmla="*/ 316436 h 1171015"/>
              <a:gd name="connsiteX15" fmla="*/ 957129 w 1939895"/>
              <a:gd name="connsiteY15" fmla="*/ 324982 h 1171015"/>
              <a:gd name="connsiteX16" fmla="*/ 1051132 w 1939895"/>
              <a:gd name="connsiteY16" fmla="*/ 333527 h 1171015"/>
              <a:gd name="connsiteX17" fmla="*/ 1110953 w 1939895"/>
              <a:gd name="connsiteY17" fmla="*/ 299344 h 1171015"/>
              <a:gd name="connsiteX18" fmla="*/ 1119499 w 1939895"/>
              <a:gd name="connsiteY18" fmla="*/ 273707 h 1171015"/>
              <a:gd name="connsiteX19" fmla="*/ 1102407 w 1939895"/>
              <a:gd name="connsiteY19" fmla="*/ 248069 h 1171015"/>
              <a:gd name="connsiteX20" fmla="*/ 1119499 w 1939895"/>
              <a:gd name="connsiteY20" fmla="*/ 222432 h 1171015"/>
              <a:gd name="connsiteX21" fmla="*/ 1170773 w 1939895"/>
              <a:gd name="connsiteY21" fmla="*/ 196795 h 1171015"/>
              <a:gd name="connsiteX22" fmla="*/ 1187865 w 1939895"/>
              <a:gd name="connsiteY22" fmla="*/ 162612 h 1171015"/>
              <a:gd name="connsiteX23" fmla="*/ 1213502 w 1939895"/>
              <a:gd name="connsiteY23" fmla="*/ 154066 h 1171015"/>
              <a:gd name="connsiteX24" fmla="*/ 1256231 w 1939895"/>
              <a:gd name="connsiteY24" fmla="*/ 94245 h 1171015"/>
              <a:gd name="connsiteX25" fmla="*/ 1316052 w 1939895"/>
              <a:gd name="connsiteY25" fmla="*/ 77154 h 1171015"/>
              <a:gd name="connsiteX26" fmla="*/ 1341689 w 1939895"/>
              <a:gd name="connsiteY26" fmla="*/ 60062 h 1171015"/>
              <a:gd name="connsiteX27" fmla="*/ 1367327 w 1939895"/>
              <a:gd name="connsiteY27" fmla="*/ 34425 h 1171015"/>
              <a:gd name="connsiteX28" fmla="*/ 1401510 w 1939895"/>
              <a:gd name="connsiteY28" fmla="*/ 25879 h 1171015"/>
              <a:gd name="connsiteX29" fmla="*/ 1495514 w 1939895"/>
              <a:gd name="connsiteY29" fmla="*/ 8787 h 1171015"/>
              <a:gd name="connsiteX30" fmla="*/ 1529697 w 1939895"/>
              <a:gd name="connsiteY30" fmla="*/ 241 h 1171015"/>
              <a:gd name="connsiteX31" fmla="*/ 1572426 w 1939895"/>
              <a:gd name="connsiteY31" fmla="*/ 42970 h 1171015"/>
              <a:gd name="connsiteX32" fmla="*/ 1623701 w 1939895"/>
              <a:gd name="connsiteY32" fmla="*/ 60062 h 1171015"/>
              <a:gd name="connsiteX33" fmla="*/ 1632246 w 1939895"/>
              <a:gd name="connsiteY33" fmla="*/ 85699 h 1171015"/>
              <a:gd name="connsiteX34" fmla="*/ 1640792 w 1939895"/>
              <a:gd name="connsiteY34" fmla="*/ 128428 h 1171015"/>
              <a:gd name="connsiteX35" fmla="*/ 1657884 w 1939895"/>
              <a:gd name="connsiteY35" fmla="*/ 162612 h 1171015"/>
              <a:gd name="connsiteX36" fmla="*/ 1623701 w 1939895"/>
              <a:gd name="connsiteY36" fmla="*/ 213886 h 1171015"/>
              <a:gd name="connsiteX37" fmla="*/ 1632246 w 1939895"/>
              <a:gd name="connsiteY37" fmla="*/ 307890 h 1171015"/>
              <a:gd name="connsiteX38" fmla="*/ 1640792 w 1939895"/>
              <a:gd name="connsiteY38" fmla="*/ 342073 h 1171015"/>
              <a:gd name="connsiteX39" fmla="*/ 1649338 w 1939895"/>
              <a:gd name="connsiteY39" fmla="*/ 393348 h 1171015"/>
              <a:gd name="connsiteX40" fmla="*/ 1632246 w 1939895"/>
              <a:gd name="connsiteY40" fmla="*/ 436077 h 1171015"/>
              <a:gd name="connsiteX41" fmla="*/ 1657884 w 1939895"/>
              <a:gd name="connsiteY41" fmla="*/ 444623 h 1171015"/>
              <a:gd name="connsiteX42" fmla="*/ 1709159 w 1939895"/>
              <a:gd name="connsiteY42" fmla="*/ 478806 h 1171015"/>
              <a:gd name="connsiteX43" fmla="*/ 1700613 w 1939895"/>
              <a:gd name="connsiteY43" fmla="*/ 512989 h 1171015"/>
              <a:gd name="connsiteX44" fmla="*/ 1760433 w 1939895"/>
              <a:gd name="connsiteY44" fmla="*/ 581355 h 1171015"/>
              <a:gd name="connsiteX45" fmla="*/ 1768979 w 1939895"/>
              <a:gd name="connsiteY45" fmla="*/ 641176 h 1171015"/>
              <a:gd name="connsiteX46" fmla="*/ 1777525 w 1939895"/>
              <a:gd name="connsiteY46" fmla="*/ 666813 h 1171015"/>
              <a:gd name="connsiteX47" fmla="*/ 1786071 w 1939895"/>
              <a:gd name="connsiteY47" fmla="*/ 735180 h 1171015"/>
              <a:gd name="connsiteX48" fmla="*/ 1803162 w 1939895"/>
              <a:gd name="connsiteY48" fmla="*/ 760817 h 1171015"/>
              <a:gd name="connsiteX49" fmla="*/ 1828800 w 1939895"/>
              <a:gd name="connsiteY49" fmla="*/ 846275 h 1171015"/>
              <a:gd name="connsiteX50" fmla="*/ 1854437 w 1939895"/>
              <a:gd name="connsiteY50" fmla="*/ 940279 h 1171015"/>
              <a:gd name="connsiteX51" fmla="*/ 1880074 w 1939895"/>
              <a:gd name="connsiteY51" fmla="*/ 957370 h 1171015"/>
              <a:gd name="connsiteX52" fmla="*/ 1905712 w 1939895"/>
              <a:gd name="connsiteY52" fmla="*/ 1059920 h 1171015"/>
              <a:gd name="connsiteX53" fmla="*/ 1939895 w 1939895"/>
              <a:gd name="connsiteY53" fmla="*/ 1171015 h 1171015"/>
              <a:gd name="connsiteX54" fmla="*/ 1931349 w 1939895"/>
              <a:gd name="connsiteY54" fmla="*/ 1145378 h 1171015"/>
              <a:gd name="connsiteX55" fmla="*/ 1914258 w 1939895"/>
              <a:gd name="connsiteY55" fmla="*/ 1085557 h 11710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939895" h="1171015">
                <a:moveTo>
                  <a:pt x="0" y="504443"/>
                </a:moveTo>
                <a:cubicBezTo>
                  <a:pt x="14243" y="501594"/>
                  <a:pt x="28204" y="495897"/>
                  <a:pt x="42729" y="495897"/>
                </a:cubicBezTo>
                <a:cubicBezTo>
                  <a:pt x="71788" y="495897"/>
                  <a:pt x="68079" y="512893"/>
                  <a:pt x="94003" y="521535"/>
                </a:cubicBezTo>
                <a:cubicBezTo>
                  <a:pt x="110441" y="527015"/>
                  <a:pt x="128186" y="527232"/>
                  <a:pt x="145278" y="530081"/>
                </a:cubicBezTo>
                <a:cubicBezTo>
                  <a:pt x="175319" y="485019"/>
                  <a:pt x="145048" y="517970"/>
                  <a:pt x="196553" y="495897"/>
                </a:cubicBezTo>
                <a:cubicBezTo>
                  <a:pt x="205993" y="491851"/>
                  <a:pt x="213004" y="483399"/>
                  <a:pt x="222190" y="478806"/>
                </a:cubicBezTo>
                <a:cubicBezTo>
                  <a:pt x="230247" y="474777"/>
                  <a:pt x="238851" y="471008"/>
                  <a:pt x="247828" y="470260"/>
                </a:cubicBezTo>
                <a:cubicBezTo>
                  <a:pt x="307509" y="465286"/>
                  <a:pt x="367469" y="464563"/>
                  <a:pt x="427289" y="461714"/>
                </a:cubicBezTo>
                <a:cubicBezTo>
                  <a:pt x="516561" y="402200"/>
                  <a:pt x="458062" y="428812"/>
                  <a:pt x="615297" y="418985"/>
                </a:cubicBezTo>
                <a:cubicBezTo>
                  <a:pt x="672632" y="380762"/>
                  <a:pt x="616458" y="425789"/>
                  <a:pt x="649480" y="376256"/>
                </a:cubicBezTo>
                <a:cubicBezTo>
                  <a:pt x="658930" y="362081"/>
                  <a:pt x="684991" y="341409"/>
                  <a:pt x="700755" y="333527"/>
                </a:cubicBezTo>
                <a:cubicBezTo>
                  <a:pt x="708812" y="329499"/>
                  <a:pt x="717846" y="327830"/>
                  <a:pt x="726392" y="324982"/>
                </a:cubicBezTo>
                <a:cubicBezTo>
                  <a:pt x="734938" y="319285"/>
                  <a:pt x="741838" y="309164"/>
                  <a:pt x="752030" y="307890"/>
                </a:cubicBezTo>
                <a:cubicBezTo>
                  <a:pt x="767030" y="306015"/>
                  <a:pt x="803654" y="319401"/>
                  <a:pt x="820396" y="324982"/>
                </a:cubicBezTo>
                <a:cubicBezTo>
                  <a:pt x="848882" y="322133"/>
                  <a:pt x="877226" y="316436"/>
                  <a:pt x="905854" y="316436"/>
                </a:cubicBezTo>
                <a:cubicBezTo>
                  <a:pt x="923181" y="316436"/>
                  <a:pt x="939920" y="322958"/>
                  <a:pt x="957129" y="324982"/>
                </a:cubicBezTo>
                <a:cubicBezTo>
                  <a:pt x="988377" y="328658"/>
                  <a:pt x="1019798" y="330679"/>
                  <a:pt x="1051132" y="333527"/>
                </a:cubicBezTo>
                <a:cubicBezTo>
                  <a:pt x="1059547" y="329320"/>
                  <a:pt x="1102898" y="309413"/>
                  <a:pt x="1110953" y="299344"/>
                </a:cubicBezTo>
                <a:cubicBezTo>
                  <a:pt x="1116580" y="292310"/>
                  <a:pt x="1116650" y="282253"/>
                  <a:pt x="1119499" y="273707"/>
                </a:cubicBezTo>
                <a:cubicBezTo>
                  <a:pt x="1113802" y="265161"/>
                  <a:pt x="1102407" y="258340"/>
                  <a:pt x="1102407" y="248069"/>
                </a:cubicBezTo>
                <a:cubicBezTo>
                  <a:pt x="1102407" y="237798"/>
                  <a:pt x="1112236" y="229695"/>
                  <a:pt x="1119499" y="222432"/>
                </a:cubicBezTo>
                <a:cubicBezTo>
                  <a:pt x="1136067" y="205864"/>
                  <a:pt x="1149920" y="203746"/>
                  <a:pt x="1170773" y="196795"/>
                </a:cubicBezTo>
                <a:cubicBezTo>
                  <a:pt x="1176470" y="185401"/>
                  <a:pt x="1178857" y="171620"/>
                  <a:pt x="1187865" y="162612"/>
                </a:cubicBezTo>
                <a:cubicBezTo>
                  <a:pt x="1194235" y="156242"/>
                  <a:pt x="1208266" y="161396"/>
                  <a:pt x="1213502" y="154066"/>
                </a:cubicBezTo>
                <a:cubicBezTo>
                  <a:pt x="1259855" y="89172"/>
                  <a:pt x="1200297" y="111025"/>
                  <a:pt x="1256231" y="94245"/>
                </a:cubicBezTo>
                <a:cubicBezTo>
                  <a:pt x="1276095" y="88286"/>
                  <a:pt x="1296112" y="82851"/>
                  <a:pt x="1316052" y="77154"/>
                </a:cubicBezTo>
                <a:cubicBezTo>
                  <a:pt x="1324598" y="71457"/>
                  <a:pt x="1333799" y="66637"/>
                  <a:pt x="1341689" y="60062"/>
                </a:cubicBezTo>
                <a:cubicBezTo>
                  <a:pt x="1350973" y="52325"/>
                  <a:pt x="1356834" y="40421"/>
                  <a:pt x="1367327" y="34425"/>
                </a:cubicBezTo>
                <a:cubicBezTo>
                  <a:pt x="1377525" y="28598"/>
                  <a:pt x="1390217" y="29106"/>
                  <a:pt x="1401510" y="25879"/>
                </a:cubicBezTo>
                <a:cubicBezTo>
                  <a:pt x="1462987" y="8314"/>
                  <a:pt x="1382382" y="22929"/>
                  <a:pt x="1495514" y="8787"/>
                </a:cubicBezTo>
                <a:cubicBezTo>
                  <a:pt x="1506908" y="5938"/>
                  <a:pt x="1518070" y="-1420"/>
                  <a:pt x="1529697" y="241"/>
                </a:cubicBezTo>
                <a:cubicBezTo>
                  <a:pt x="1568097" y="5727"/>
                  <a:pt x="1545419" y="26091"/>
                  <a:pt x="1572426" y="42970"/>
                </a:cubicBezTo>
                <a:cubicBezTo>
                  <a:pt x="1587704" y="52519"/>
                  <a:pt x="1623701" y="60062"/>
                  <a:pt x="1623701" y="60062"/>
                </a:cubicBezTo>
                <a:cubicBezTo>
                  <a:pt x="1626549" y="68608"/>
                  <a:pt x="1630061" y="76960"/>
                  <a:pt x="1632246" y="85699"/>
                </a:cubicBezTo>
                <a:cubicBezTo>
                  <a:pt x="1635769" y="99790"/>
                  <a:pt x="1636199" y="114648"/>
                  <a:pt x="1640792" y="128428"/>
                </a:cubicBezTo>
                <a:cubicBezTo>
                  <a:pt x="1644821" y="140514"/>
                  <a:pt x="1652187" y="151217"/>
                  <a:pt x="1657884" y="162612"/>
                </a:cubicBezTo>
                <a:cubicBezTo>
                  <a:pt x="1646490" y="179703"/>
                  <a:pt x="1621841" y="193429"/>
                  <a:pt x="1623701" y="213886"/>
                </a:cubicBezTo>
                <a:cubicBezTo>
                  <a:pt x="1626549" y="245221"/>
                  <a:pt x="1628088" y="276702"/>
                  <a:pt x="1632246" y="307890"/>
                </a:cubicBezTo>
                <a:cubicBezTo>
                  <a:pt x="1633798" y="319532"/>
                  <a:pt x="1638489" y="330556"/>
                  <a:pt x="1640792" y="342073"/>
                </a:cubicBezTo>
                <a:cubicBezTo>
                  <a:pt x="1644190" y="359064"/>
                  <a:pt x="1646489" y="376256"/>
                  <a:pt x="1649338" y="393348"/>
                </a:cubicBezTo>
                <a:cubicBezTo>
                  <a:pt x="1632343" y="404679"/>
                  <a:pt x="1606301" y="410132"/>
                  <a:pt x="1632246" y="436077"/>
                </a:cubicBezTo>
                <a:cubicBezTo>
                  <a:pt x="1638616" y="442447"/>
                  <a:pt x="1650009" y="440248"/>
                  <a:pt x="1657884" y="444623"/>
                </a:cubicBezTo>
                <a:cubicBezTo>
                  <a:pt x="1675841" y="454599"/>
                  <a:pt x="1709159" y="478806"/>
                  <a:pt x="1709159" y="478806"/>
                </a:cubicBezTo>
                <a:cubicBezTo>
                  <a:pt x="1706310" y="490200"/>
                  <a:pt x="1697238" y="501739"/>
                  <a:pt x="1700613" y="512989"/>
                </a:cubicBezTo>
                <a:cubicBezTo>
                  <a:pt x="1713076" y="554532"/>
                  <a:pt x="1731413" y="562008"/>
                  <a:pt x="1760433" y="581355"/>
                </a:cubicBezTo>
                <a:cubicBezTo>
                  <a:pt x="1763282" y="601295"/>
                  <a:pt x="1765029" y="621424"/>
                  <a:pt x="1768979" y="641176"/>
                </a:cubicBezTo>
                <a:cubicBezTo>
                  <a:pt x="1770746" y="650009"/>
                  <a:pt x="1775914" y="657950"/>
                  <a:pt x="1777525" y="666813"/>
                </a:cubicBezTo>
                <a:cubicBezTo>
                  <a:pt x="1781633" y="689409"/>
                  <a:pt x="1780028" y="713023"/>
                  <a:pt x="1786071" y="735180"/>
                </a:cubicBezTo>
                <a:cubicBezTo>
                  <a:pt x="1788773" y="745089"/>
                  <a:pt x="1798991" y="751432"/>
                  <a:pt x="1803162" y="760817"/>
                </a:cubicBezTo>
                <a:cubicBezTo>
                  <a:pt x="1812629" y="782118"/>
                  <a:pt x="1823276" y="821418"/>
                  <a:pt x="1828800" y="846275"/>
                </a:cubicBezTo>
                <a:cubicBezTo>
                  <a:pt x="1831813" y="859834"/>
                  <a:pt x="1843995" y="933318"/>
                  <a:pt x="1854437" y="940279"/>
                </a:cubicBezTo>
                <a:lnTo>
                  <a:pt x="1880074" y="957370"/>
                </a:lnTo>
                <a:cubicBezTo>
                  <a:pt x="1910832" y="1003507"/>
                  <a:pt x="1897645" y="975220"/>
                  <a:pt x="1905712" y="1059920"/>
                </a:cubicBezTo>
                <a:cubicBezTo>
                  <a:pt x="1916377" y="1171903"/>
                  <a:pt x="1881357" y="1151501"/>
                  <a:pt x="1939895" y="1171015"/>
                </a:cubicBezTo>
                <a:cubicBezTo>
                  <a:pt x="1937046" y="1162469"/>
                  <a:pt x="1933303" y="1154171"/>
                  <a:pt x="1931349" y="1145378"/>
                </a:cubicBezTo>
                <a:cubicBezTo>
                  <a:pt x="1918194" y="1086182"/>
                  <a:pt x="1935972" y="1107274"/>
                  <a:pt x="1914258" y="1085557"/>
                </a:cubicBezTo>
              </a:path>
            </a:pathLst>
          </a:custGeom>
          <a:ln w="38100"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1521151" y="1777525"/>
            <a:ext cx="3213219" cy="2691925"/>
          </a:xfrm>
          <a:custGeom>
            <a:avLst/>
            <a:gdLst>
              <a:gd name="connsiteX0" fmla="*/ 0 w 3213219"/>
              <a:gd name="connsiteY0" fmla="*/ 2691925 h 2691925"/>
              <a:gd name="connsiteX1" fmla="*/ 34184 w 3213219"/>
              <a:gd name="connsiteY1" fmla="*/ 2649196 h 2691925"/>
              <a:gd name="connsiteX2" fmla="*/ 51275 w 3213219"/>
              <a:gd name="connsiteY2" fmla="*/ 2589376 h 2691925"/>
              <a:gd name="connsiteX3" fmla="*/ 94004 w 3213219"/>
              <a:gd name="connsiteY3" fmla="*/ 2546647 h 2691925"/>
              <a:gd name="connsiteX4" fmla="*/ 119642 w 3213219"/>
              <a:gd name="connsiteY4" fmla="*/ 2521010 h 2691925"/>
              <a:gd name="connsiteX5" fmla="*/ 136733 w 3213219"/>
              <a:gd name="connsiteY5" fmla="*/ 2495372 h 2691925"/>
              <a:gd name="connsiteX6" fmla="*/ 153825 w 3213219"/>
              <a:gd name="connsiteY6" fmla="*/ 2461189 h 2691925"/>
              <a:gd name="connsiteX7" fmla="*/ 188008 w 3213219"/>
              <a:gd name="connsiteY7" fmla="*/ 2444097 h 2691925"/>
              <a:gd name="connsiteX8" fmla="*/ 213645 w 3213219"/>
              <a:gd name="connsiteY8" fmla="*/ 2427006 h 2691925"/>
              <a:gd name="connsiteX9" fmla="*/ 222191 w 3213219"/>
              <a:gd name="connsiteY9" fmla="*/ 2401368 h 2691925"/>
              <a:gd name="connsiteX10" fmla="*/ 170916 w 3213219"/>
              <a:gd name="connsiteY10" fmla="*/ 2341548 h 2691925"/>
              <a:gd name="connsiteX11" fmla="*/ 111096 w 3213219"/>
              <a:gd name="connsiteY11" fmla="*/ 2290273 h 2691925"/>
              <a:gd name="connsiteX12" fmla="*/ 136733 w 3213219"/>
              <a:gd name="connsiteY12" fmla="*/ 2281727 h 2691925"/>
              <a:gd name="connsiteX13" fmla="*/ 170916 w 3213219"/>
              <a:gd name="connsiteY13" fmla="*/ 2238998 h 2691925"/>
              <a:gd name="connsiteX14" fmla="*/ 230737 w 3213219"/>
              <a:gd name="connsiteY14" fmla="*/ 2204815 h 2691925"/>
              <a:gd name="connsiteX15" fmla="*/ 256374 w 3213219"/>
              <a:gd name="connsiteY15" fmla="*/ 2187724 h 2691925"/>
              <a:gd name="connsiteX16" fmla="*/ 282012 w 3213219"/>
              <a:gd name="connsiteY16" fmla="*/ 2179178 h 2691925"/>
              <a:gd name="connsiteX17" fmla="*/ 341832 w 3213219"/>
              <a:gd name="connsiteY17" fmla="*/ 2162086 h 2691925"/>
              <a:gd name="connsiteX18" fmla="*/ 367470 w 3213219"/>
              <a:gd name="connsiteY18" fmla="*/ 2144995 h 2691925"/>
              <a:gd name="connsiteX19" fmla="*/ 435836 w 3213219"/>
              <a:gd name="connsiteY19" fmla="*/ 2144995 h 2691925"/>
              <a:gd name="connsiteX20" fmla="*/ 452928 w 3213219"/>
              <a:gd name="connsiteY20" fmla="*/ 2119357 h 2691925"/>
              <a:gd name="connsiteX21" fmla="*/ 504202 w 3213219"/>
              <a:gd name="connsiteY21" fmla="*/ 2076628 h 2691925"/>
              <a:gd name="connsiteX22" fmla="*/ 615298 w 3213219"/>
              <a:gd name="connsiteY22" fmla="*/ 2059537 h 2691925"/>
              <a:gd name="connsiteX23" fmla="*/ 640935 w 3213219"/>
              <a:gd name="connsiteY23" fmla="*/ 2050991 h 2691925"/>
              <a:gd name="connsiteX24" fmla="*/ 700756 w 3213219"/>
              <a:gd name="connsiteY24" fmla="*/ 2016808 h 2691925"/>
              <a:gd name="connsiteX25" fmla="*/ 752030 w 3213219"/>
              <a:gd name="connsiteY25" fmla="*/ 2033899 h 2691925"/>
              <a:gd name="connsiteX26" fmla="*/ 888763 w 3213219"/>
              <a:gd name="connsiteY26" fmla="*/ 2050991 h 2691925"/>
              <a:gd name="connsiteX27" fmla="*/ 940038 w 3213219"/>
              <a:gd name="connsiteY27" fmla="*/ 2068082 h 2691925"/>
              <a:gd name="connsiteX28" fmla="*/ 1102408 w 3213219"/>
              <a:gd name="connsiteY28" fmla="*/ 2042445 h 2691925"/>
              <a:gd name="connsiteX29" fmla="*/ 1136591 w 3213219"/>
              <a:gd name="connsiteY29" fmla="*/ 2033899 h 2691925"/>
              <a:gd name="connsiteX30" fmla="*/ 1170774 w 3213219"/>
              <a:gd name="connsiteY30" fmla="*/ 2016808 h 2691925"/>
              <a:gd name="connsiteX31" fmla="*/ 1247686 w 3213219"/>
              <a:gd name="connsiteY31" fmla="*/ 2008262 h 2691925"/>
              <a:gd name="connsiteX32" fmla="*/ 1273324 w 3213219"/>
              <a:gd name="connsiteY32" fmla="*/ 1991170 h 2691925"/>
              <a:gd name="connsiteX33" fmla="*/ 1290415 w 3213219"/>
              <a:gd name="connsiteY33" fmla="*/ 1965533 h 2691925"/>
              <a:gd name="connsiteX34" fmla="*/ 1333144 w 3213219"/>
              <a:gd name="connsiteY34" fmla="*/ 1956987 h 2691925"/>
              <a:gd name="connsiteX35" fmla="*/ 1384419 w 3213219"/>
              <a:gd name="connsiteY35" fmla="*/ 1939896 h 2691925"/>
              <a:gd name="connsiteX36" fmla="*/ 1418602 w 3213219"/>
              <a:gd name="connsiteY36" fmla="*/ 1897167 h 2691925"/>
              <a:gd name="connsiteX37" fmla="*/ 1444240 w 3213219"/>
              <a:gd name="connsiteY37" fmla="*/ 1880075 h 2691925"/>
              <a:gd name="connsiteX38" fmla="*/ 1495514 w 3213219"/>
              <a:gd name="connsiteY38" fmla="*/ 1845892 h 2691925"/>
              <a:gd name="connsiteX39" fmla="*/ 1546789 w 3213219"/>
              <a:gd name="connsiteY39" fmla="*/ 1803163 h 2691925"/>
              <a:gd name="connsiteX40" fmla="*/ 1572427 w 3213219"/>
              <a:gd name="connsiteY40" fmla="*/ 1794617 h 2691925"/>
              <a:gd name="connsiteX41" fmla="*/ 1649339 w 3213219"/>
              <a:gd name="connsiteY41" fmla="*/ 1743342 h 2691925"/>
              <a:gd name="connsiteX42" fmla="*/ 1674976 w 3213219"/>
              <a:gd name="connsiteY42" fmla="*/ 1726251 h 2691925"/>
              <a:gd name="connsiteX43" fmla="*/ 1717705 w 3213219"/>
              <a:gd name="connsiteY43" fmla="*/ 1692068 h 2691925"/>
              <a:gd name="connsiteX44" fmla="*/ 1768980 w 3213219"/>
              <a:gd name="connsiteY44" fmla="*/ 1657884 h 2691925"/>
              <a:gd name="connsiteX45" fmla="*/ 1786071 w 3213219"/>
              <a:gd name="connsiteY45" fmla="*/ 1632247 h 2691925"/>
              <a:gd name="connsiteX46" fmla="*/ 1837346 w 3213219"/>
              <a:gd name="connsiteY46" fmla="*/ 1598064 h 2691925"/>
              <a:gd name="connsiteX47" fmla="*/ 1862984 w 3213219"/>
              <a:gd name="connsiteY47" fmla="*/ 1563881 h 2691925"/>
              <a:gd name="connsiteX48" fmla="*/ 1880075 w 3213219"/>
              <a:gd name="connsiteY48" fmla="*/ 1512606 h 2691925"/>
              <a:gd name="connsiteX49" fmla="*/ 1888621 w 3213219"/>
              <a:gd name="connsiteY49" fmla="*/ 1486968 h 2691925"/>
              <a:gd name="connsiteX50" fmla="*/ 1862984 w 3213219"/>
              <a:gd name="connsiteY50" fmla="*/ 1350236 h 2691925"/>
              <a:gd name="connsiteX51" fmla="*/ 1828800 w 3213219"/>
              <a:gd name="connsiteY51" fmla="*/ 1298961 h 2691925"/>
              <a:gd name="connsiteX52" fmla="*/ 1820255 w 3213219"/>
              <a:gd name="connsiteY52" fmla="*/ 1102408 h 2691925"/>
              <a:gd name="connsiteX53" fmla="*/ 1811709 w 3213219"/>
              <a:gd name="connsiteY53" fmla="*/ 1076770 h 2691925"/>
              <a:gd name="connsiteX54" fmla="*/ 1820255 w 3213219"/>
              <a:gd name="connsiteY54" fmla="*/ 1051133 h 2691925"/>
              <a:gd name="connsiteX55" fmla="*/ 1828800 w 3213219"/>
              <a:gd name="connsiteY55" fmla="*/ 1016950 h 2691925"/>
              <a:gd name="connsiteX56" fmla="*/ 1845892 w 3213219"/>
              <a:gd name="connsiteY56" fmla="*/ 897309 h 2691925"/>
              <a:gd name="connsiteX57" fmla="*/ 1880075 w 3213219"/>
              <a:gd name="connsiteY57" fmla="*/ 846034 h 2691925"/>
              <a:gd name="connsiteX58" fmla="*/ 1897167 w 3213219"/>
              <a:gd name="connsiteY58" fmla="*/ 752030 h 2691925"/>
              <a:gd name="connsiteX59" fmla="*/ 1905713 w 3213219"/>
              <a:gd name="connsiteY59" fmla="*/ 726393 h 2691925"/>
              <a:gd name="connsiteX60" fmla="*/ 1948442 w 3213219"/>
              <a:gd name="connsiteY60" fmla="*/ 717847 h 2691925"/>
              <a:gd name="connsiteX61" fmla="*/ 1991170 w 3213219"/>
              <a:gd name="connsiteY61" fmla="*/ 675118 h 2691925"/>
              <a:gd name="connsiteX62" fmla="*/ 2050991 w 3213219"/>
              <a:gd name="connsiteY62" fmla="*/ 623843 h 2691925"/>
              <a:gd name="connsiteX63" fmla="*/ 2102266 w 3213219"/>
              <a:gd name="connsiteY63" fmla="*/ 615297 h 2691925"/>
              <a:gd name="connsiteX64" fmla="*/ 2127903 w 3213219"/>
              <a:gd name="connsiteY64" fmla="*/ 606752 h 2691925"/>
              <a:gd name="connsiteX65" fmla="*/ 2179178 w 3213219"/>
              <a:gd name="connsiteY65" fmla="*/ 572568 h 2691925"/>
              <a:gd name="connsiteX66" fmla="*/ 2187724 w 3213219"/>
              <a:gd name="connsiteY66" fmla="*/ 538385 h 2691925"/>
              <a:gd name="connsiteX67" fmla="*/ 2213361 w 3213219"/>
              <a:gd name="connsiteY67" fmla="*/ 529839 h 2691925"/>
              <a:gd name="connsiteX68" fmla="*/ 2358640 w 3213219"/>
              <a:gd name="connsiteY68" fmla="*/ 521294 h 2691925"/>
              <a:gd name="connsiteX69" fmla="*/ 2384277 w 3213219"/>
              <a:gd name="connsiteY69" fmla="*/ 504202 h 2691925"/>
              <a:gd name="connsiteX70" fmla="*/ 2512464 w 3213219"/>
              <a:gd name="connsiteY70" fmla="*/ 504202 h 2691925"/>
              <a:gd name="connsiteX71" fmla="*/ 2589376 w 3213219"/>
              <a:gd name="connsiteY71" fmla="*/ 529839 h 2691925"/>
              <a:gd name="connsiteX72" fmla="*/ 2606468 w 3213219"/>
              <a:gd name="connsiteY72" fmla="*/ 564023 h 2691925"/>
              <a:gd name="connsiteX73" fmla="*/ 2691926 w 3213219"/>
              <a:gd name="connsiteY73" fmla="*/ 555477 h 2691925"/>
              <a:gd name="connsiteX74" fmla="*/ 2709017 w 3213219"/>
              <a:gd name="connsiteY74" fmla="*/ 529839 h 2691925"/>
              <a:gd name="connsiteX75" fmla="*/ 2734655 w 3213219"/>
              <a:gd name="connsiteY75" fmla="*/ 512748 h 2691925"/>
              <a:gd name="connsiteX76" fmla="*/ 2760292 w 3213219"/>
              <a:gd name="connsiteY76" fmla="*/ 504202 h 2691925"/>
              <a:gd name="connsiteX77" fmla="*/ 2785929 w 3213219"/>
              <a:gd name="connsiteY77" fmla="*/ 487111 h 2691925"/>
              <a:gd name="connsiteX78" fmla="*/ 2845750 w 3213219"/>
              <a:gd name="connsiteY78" fmla="*/ 478565 h 2691925"/>
              <a:gd name="connsiteX79" fmla="*/ 2914116 w 3213219"/>
              <a:gd name="connsiteY79" fmla="*/ 452927 h 2691925"/>
              <a:gd name="connsiteX80" fmla="*/ 2939754 w 3213219"/>
              <a:gd name="connsiteY80" fmla="*/ 435836 h 2691925"/>
              <a:gd name="connsiteX81" fmla="*/ 3059395 w 3213219"/>
              <a:gd name="connsiteY81" fmla="*/ 418744 h 2691925"/>
              <a:gd name="connsiteX82" fmla="*/ 3136307 w 3213219"/>
              <a:gd name="connsiteY82" fmla="*/ 358924 h 2691925"/>
              <a:gd name="connsiteX83" fmla="*/ 3153399 w 3213219"/>
              <a:gd name="connsiteY83" fmla="*/ 333286 h 2691925"/>
              <a:gd name="connsiteX84" fmla="*/ 3170490 w 3213219"/>
              <a:gd name="connsiteY84" fmla="*/ 264920 h 2691925"/>
              <a:gd name="connsiteX85" fmla="*/ 3187582 w 3213219"/>
              <a:gd name="connsiteY85" fmla="*/ 213645 h 2691925"/>
              <a:gd name="connsiteX86" fmla="*/ 3196128 w 3213219"/>
              <a:gd name="connsiteY86" fmla="*/ 102550 h 2691925"/>
              <a:gd name="connsiteX87" fmla="*/ 3204673 w 3213219"/>
              <a:gd name="connsiteY87" fmla="*/ 68367 h 2691925"/>
              <a:gd name="connsiteX88" fmla="*/ 3187582 w 3213219"/>
              <a:gd name="connsiteY88" fmla="*/ 42729 h 2691925"/>
              <a:gd name="connsiteX89" fmla="*/ 3213219 w 3213219"/>
              <a:gd name="connsiteY89" fmla="*/ 0 h 26919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3213219" h="2691925">
                <a:moveTo>
                  <a:pt x="0" y="2691925"/>
                </a:moveTo>
                <a:cubicBezTo>
                  <a:pt x="11395" y="2677682"/>
                  <a:pt x="24517" y="2664664"/>
                  <a:pt x="34184" y="2649196"/>
                </a:cubicBezTo>
                <a:cubicBezTo>
                  <a:pt x="41739" y="2637108"/>
                  <a:pt x="46677" y="2600104"/>
                  <a:pt x="51275" y="2589376"/>
                </a:cubicBezTo>
                <a:cubicBezTo>
                  <a:pt x="65201" y="2556883"/>
                  <a:pt x="68685" y="2567746"/>
                  <a:pt x="94004" y="2546647"/>
                </a:cubicBezTo>
                <a:cubicBezTo>
                  <a:pt x="103288" y="2538910"/>
                  <a:pt x="111905" y="2530294"/>
                  <a:pt x="119642" y="2521010"/>
                </a:cubicBezTo>
                <a:cubicBezTo>
                  <a:pt x="126217" y="2513120"/>
                  <a:pt x="131637" y="2504290"/>
                  <a:pt x="136733" y="2495372"/>
                </a:cubicBezTo>
                <a:cubicBezTo>
                  <a:pt x="143053" y="2484311"/>
                  <a:pt x="144817" y="2470197"/>
                  <a:pt x="153825" y="2461189"/>
                </a:cubicBezTo>
                <a:cubicBezTo>
                  <a:pt x="162833" y="2452181"/>
                  <a:pt x="176947" y="2450417"/>
                  <a:pt x="188008" y="2444097"/>
                </a:cubicBezTo>
                <a:cubicBezTo>
                  <a:pt x="196925" y="2439001"/>
                  <a:pt x="205099" y="2432703"/>
                  <a:pt x="213645" y="2427006"/>
                </a:cubicBezTo>
                <a:cubicBezTo>
                  <a:pt x="216494" y="2418460"/>
                  <a:pt x="223186" y="2410321"/>
                  <a:pt x="222191" y="2401368"/>
                </a:cubicBezTo>
                <a:cubicBezTo>
                  <a:pt x="215652" y="2342519"/>
                  <a:pt x="213276" y="2352138"/>
                  <a:pt x="170916" y="2341548"/>
                </a:cubicBezTo>
                <a:cubicBezTo>
                  <a:pt x="156256" y="2331774"/>
                  <a:pt x="114284" y="2306212"/>
                  <a:pt x="111096" y="2290273"/>
                </a:cubicBezTo>
                <a:cubicBezTo>
                  <a:pt x="109329" y="2281440"/>
                  <a:pt x="128187" y="2284576"/>
                  <a:pt x="136733" y="2281727"/>
                </a:cubicBezTo>
                <a:cubicBezTo>
                  <a:pt x="150762" y="2239642"/>
                  <a:pt x="135236" y="2268731"/>
                  <a:pt x="170916" y="2238998"/>
                </a:cubicBezTo>
                <a:cubicBezTo>
                  <a:pt x="214555" y="2202632"/>
                  <a:pt x="175406" y="2218648"/>
                  <a:pt x="230737" y="2204815"/>
                </a:cubicBezTo>
                <a:cubicBezTo>
                  <a:pt x="239283" y="2199118"/>
                  <a:pt x="247188" y="2192317"/>
                  <a:pt x="256374" y="2187724"/>
                </a:cubicBezTo>
                <a:cubicBezTo>
                  <a:pt x="264431" y="2183695"/>
                  <a:pt x="273350" y="2181653"/>
                  <a:pt x="282012" y="2179178"/>
                </a:cubicBezTo>
                <a:cubicBezTo>
                  <a:pt x="294792" y="2175526"/>
                  <a:pt x="328170" y="2168917"/>
                  <a:pt x="341832" y="2162086"/>
                </a:cubicBezTo>
                <a:cubicBezTo>
                  <a:pt x="351019" y="2157493"/>
                  <a:pt x="358924" y="2150692"/>
                  <a:pt x="367470" y="2144995"/>
                </a:cubicBezTo>
                <a:cubicBezTo>
                  <a:pt x="393759" y="2153757"/>
                  <a:pt x="405443" y="2162362"/>
                  <a:pt x="435836" y="2144995"/>
                </a:cubicBezTo>
                <a:cubicBezTo>
                  <a:pt x="444754" y="2139899"/>
                  <a:pt x="446353" y="2127247"/>
                  <a:pt x="452928" y="2119357"/>
                </a:cubicBezTo>
                <a:cubicBezTo>
                  <a:pt x="463003" y="2107267"/>
                  <a:pt x="487907" y="2082739"/>
                  <a:pt x="504202" y="2076628"/>
                </a:cubicBezTo>
                <a:cubicBezTo>
                  <a:pt x="523779" y="2069286"/>
                  <a:pt x="604732" y="2060858"/>
                  <a:pt x="615298" y="2059537"/>
                </a:cubicBezTo>
                <a:cubicBezTo>
                  <a:pt x="623844" y="2056688"/>
                  <a:pt x="632655" y="2054540"/>
                  <a:pt x="640935" y="2050991"/>
                </a:cubicBezTo>
                <a:cubicBezTo>
                  <a:pt x="671291" y="2037981"/>
                  <a:pt x="675010" y="2033971"/>
                  <a:pt x="700756" y="2016808"/>
                </a:cubicBezTo>
                <a:lnTo>
                  <a:pt x="752030" y="2033899"/>
                </a:lnTo>
                <a:cubicBezTo>
                  <a:pt x="812904" y="2054190"/>
                  <a:pt x="768682" y="2041754"/>
                  <a:pt x="888763" y="2050991"/>
                </a:cubicBezTo>
                <a:cubicBezTo>
                  <a:pt x="905855" y="2056688"/>
                  <a:pt x="922451" y="2071990"/>
                  <a:pt x="940038" y="2068082"/>
                </a:cubicBezTo>
                <a:cubicBezTo>
                  <a:pt x="1044896" y="2044781"/>
                  <a:pt x="990818" y="2053604"/>
                  <a:pt x="1102408" y="2042445"/>
                </a:cubicBezTo>
                <a:cubicBezTo>
                  <a:pt x="1113802" y="2039596"/>
                  <a:pt x="1125594" y="2038023"/>
                  <a:pt x="1136591" y="2033899"/>
                </a:cubicBezTo>
                <a:cubicBezTo>
                  <a:pt x="1148519" y="2029426"/>
                  <a:pt x="1158361" y="2019672"/>
                  <a:pt x="1170774" y="2016808"/>
                </a:cubicBezTo>
                <a:cubicBezTo>
                  <a:pt x="1195909" y="2011008"/>
                  <a:pt x="1222049" y="2011111"/>
                  <a:pt x="1247686" y="2008262"/>
                </a:cubicBezTo>
                <a:cubicBezTo>
                  <a:pt x="1256232" y="2002565"/>
                  <a:pt x="1266061" y="1998433"/>
                  <a:pt x="1273324" y="1991170"/>
                </a:cubicBezTo>
                <a:cubicBezTo>
                  <a:pt x="1280586" y="1983908"/>
                  <a:pt x="1281498" y="1970629"/>
                  <a:pt x="1290415" y="1965533"/>
                </a:cubicBezTo>
                <a:cubicBezTo>
                  <a:pt x="1303026" y="1958327"/>
                  <a:pt x="1319131" y="1960809"/>
                  <a:pt x="1333144" y="1956987"/>
                </a:cubicBezTo>
                <a:cubicBezTo>
                  <a:pt x="1350525" y="1952247"/>
                  <a:pt x="1384419" y="1939896"/>
                  <a:pt x="1384419" y="1939896"/>
                </a:cubicBezTo>
                <a:cubicBezTo>
                  <a:pt x="1457895" y="1890910"/>
                  <a:pt x="1371424" y="1956138"/>
                  <a:pt x="1418602" y="1897167"/>
                </a:cubicBezTo>
                <a:cubicBezTo>
                  <a:pt x="1425018" y="1889147"/>
                  <a:pt x="1436350" y="1886650"/>
                  <a:pt x="1444240" y="1880075"/>
                </a:cubicBezTo>
                <a:cubicBezTo>
                  <a:pt x="1517140" y="1819325"/>
                  <a:pt x="1427931" y="1879684"/>
                  <a:pt x="1495514" y="1845892"/>
                </a:cubicBezTo>
                <a:cubicBezTo>
                  <a:pt x="1551440" y="1817928"/>
                  <a:pt x="1490083" y="1840967"/>
                  <a:pt x="1546789" y="1803163"/>
                </a:cubicBezTo>
                <a:cubicBezTo>
                  <a:pt x="1554284" y="1798166"/>
                  <a:pt x="1563881" y="1797466"/>
                  <a:pt x="1572427" y="1794617"/>
                </a:cubicBezTo>
                <a:lnTo>
                  <a:pt x="1649339" y="1743342"/>
                </a:lnTo>
                <a:lnTo>
                  <a:pt x="1674976" y="1726251"/>
                </a:lnTo>
                <a:cubicBezTo>
                  <a:pt x="1713203" y="1668910"/>
                  <a:pt x="1668170" y="1725092"/>
                  <a:pt x="1717705" y="1692068"/>
                </a:cubicBezTo>
                <a:cubicBezTo>
                  <a:pt x="1781721" y="1649390"/>
                  <a:pt x="1708018" y="1678205"/>
                  <a:pt x="1768980" y="1657884"/>
                </a:cubicBezTo>
                <a:cubicBezTo>
                  <a:pt x="1774677" y="1649338"/>
                  <a:pt x="1778342" y="1639010"/>
                  <a:pt x="1786071" y="1632247"/>
                </a:cubicBezTo>
                <a:cubicBezTo>
                  <a:pt x="1801530" y="1618720"/>
                  <a:pt x="1825021" y="1614497"/>
                  <a:pt x="1837346" y="1598064"/>
                </a:cubicBezTo>
                <a:lnTo>
                  <a:pt x="1862984" y="1563881"/>
                </a:lnTo>
                <a:lnTo>
                  <a:pt x="1880075" y="1512606"/>
                </a:lnTo>
                <a:lnTo>
                  <a:pt x="1888621" y="1486968"/>
                </a:lnTo>
                <a:cubicBezTo>
                  <a:pt x="1881835" y="1405533"/>
                  <a:pt x="1894368" y="1402543"/>
                  <a:pt x="1862984" y="1350236"/>
                </a:cubicBezTo>
                <a:cubicBezTo>
                  <a:pt x="1852415" y="1332622"/>
                  <a:pt x="1828800" y="1298961"/>
                  <a:pt x="1828800" y="1298961"/>
                </a:cubicBezTo>
                <a:cubicBezTo>
                  <a:pt x="1825952" y="1233443"/>
                  <a:pt x="1825285" y="1167794"/>
                  <a:pt x="1820255" y="1102408"/>
                </a:cubicBezTo>
                <a:cubicBezTo>
                  <a:pt x="1819564" y="1093426"/>
                  <a:pt x="1811709" y="1085778"/>
                  <a:pt x="1811709" y="1076770"/>
                </a:cubicBezTo>
                <a:cubicBezTo>
                  <a:pt x="1811709" y="1067762"/>
                  <a:pt x="1817780" y="1059794"/>
                  <a:pt x="1820255" y="1051133"/>
                </a:cubicBezTo>
                <a:cubicBezTo>
                  <a:pt x="1823482" y="1039840"/>
                  <a:pt x="1825952" y="1028344"/>
                  <a:pt x="1828800" y="1016950"/>
                </a:cubicBezTo>
                <a:cubicBezTo>
                  <a:pt x="1829735" y="1006661"/>
                  <a:pt x="1829808" y="926260"/>
                  <a:pt x="1845892" y="897309"/>
                </a:cubicBezTo>
                <a:cubicBezTo>
                  <a:pt x="1855868" y="879352"/>
                  <a:pt x="1880075" y="846034"/>
                  <a:pt x="1880075" y="846034"/>
                </a:cubicBezTo>
                <a:cubicBezTo>
                  <a:pt x="1886991" y="797621"/>
                  <a:pt x="1885654" y="792323"/>
                  <a:pt x="1897167" y="752030"/>
                </a:cubicBezTo>
                <a:cubicBezTo>
                  <a:pt x="1899642" y="743369"/>
                  <a:pt x="1898218" y="731390"/>
                  <a:pt x="1905713" y="726393"/>
                </a:cubicBezTo>
                <a:cubicBezTo>
                  <a:pt x="1917799" y="718336"/>
                  <a:pt x="1934199" y="720696"/>
                  <a:pt x="1948442" y="717847"/>
                </a:cubicBezTo>
                <a:cubicBezTo>
                  <a:pt x="1981356" y="668475"/>
                  <a:pt x="1946861" y="713097"/>
                  <a:pt x="1991170" y="675118"/>
                </a:cubicBezTo>
                <a:cubicBezTo>
                  <a:pt x="2004932" y="663322"/>
                  <a:pt x="2029591" y="630976"/>
                  <a:pt x="2050991" y="623843"/>
                </a:cubicBezTo>
                <a:cubicBezTo>
                  <a:pt x="2067429" y="618363"/>
                  <a:pt x="2085351" y="619056"/>
                  <a:pt x="2102266" y="615297"/>
                </a:cubicBezTo>
                <a:cubicBezTo>
                  <a:pt x="2111059" y="613343"/>
                  <a:pt x="2119357" y="609600"/>
                  <a:pt x="2127903" y="606752"/>
                </a:cubicBezTo>
                <a:cubicBezTo>
                  <a:pt x="2144995" y="595357"/>
                  <a:pt x="2174196" y="592496"/>
                  <a:pt x="2179178" y="572568"/>
                </a:cubicBezTo>
                <a:cubicBezTo>
                  <a:pt x="2182027" y="561174"/>
                  <a:pt x="2180387" y="547556"/>
                  <a:pt x="2187724" y="538385"/>
                </a:cubicBezTo>
                <a:cubicBezTo>
                  <a:pt x="2193351" y="531351"/>
                  <a:pt x="2204398" y="530735"/>
                  <a:pt x="2213361" y="529839"/>
                </a:cubicBezTo>
                <a:cubicBezTo>
                  <a:pt x="2261630" y="525012"/>
                  <a:pt x="2310214" y="524142"/>
                  <a:pt x="2358640" y="521294"/>
                </a:cubicBezTo>
                <a:cubicBezTo>
                  <a:pt x="2367186" y="515597"/>
                  <a:pt x="2375091" y="508795"/>
                  <a:pt x="2384277" y="504202"/>
                </a:cubicBezTo>
                <a:cubicBezTo>
                  <a:pt x="2425833" y="483423"/>
                  <a:pt x="2464235" y="500183"/>
                  <a:pt x="2512464" y="504202"/>
                </a:cubicBezTo>
                <a:cubicBezTo>
                  <a:pt x="2608011" y="480316"/>
                  <a:pt x="2568129" y="466101"/>
                  <a:pt x="2589376" y="529839"/>
                </a:cubicBezTo>
                <a:cubicBezTo>
                  <a:pt x="2593405" y="541925"/>
                  <a:pt x="2600771" y="552628"/>
                  <a:pt x="2606468" y="564023"/>
                </a:cubicBezTo>
                <a:cubicBezTo>
                  <a:pt x="2634954" y="561174"/>
                  <a:pt x="2664767" y="564530"/>
                  <a:pt x="2691926" y="555477"/>
                </a:cubicBezTo>
                <a:cubicBezTo>
                  <a:pt x="2701670" y="552229"/>
                  <a:pt x="2701754" y="537102"/>
                  <a:pt x="2709017" y="529839"/>
                </a:cubicBezTo>
                <a:cubicBezTo>
                  <a:pt x="2716280" y="522576"/>
                  <a:pt x="2725468" y="517341"/>
                  <a:pt x="2734655" y="512748"/>
                </a:cubicBezTo>
                <a:cubicBezTo>
                  <a:pt x="2742712" y="508720"/>
                  <a:pt x="2752235" y="508230"/>
                  <a:pt x="2760292" y="504202"/>
                </a:cubicBezTo>
                <a:cubicBezTo>
                  <a:pt x="2769478" y="499609"/>
                  <a:pt x="2776092" y="490062"/>
                  <a:pt x="2785929" y="487111"/>
                </a:cubicBezTo>
                <a:cubicBezTo>
                  <a:pt x="2805222" y="481323"/>
                  <a:pt x="2825810" y="481414"/>
                  <a:pt x="2845750" y="478565"/>
                </a:cubicBezTo>
                <a:cubicBezTo>
                  <a:pt x="2867939" y="471168"/>
                  <a:pt x="2893678" y="463146"/>
                  <a:pt x="2914116" y="452927"/>
                </a:cubicBezTo>
                <a:cubicBezTo>
                  <a:pt x="2923303" y="448334"/>
                  <a:pt x="2929756" y="438188"/>
                  <a:pt x="2939754" y="435836"/>
                </a:cubicBezTo>
                <a:cubicBezTo>
                  <a:pt x="2978968" y="426609"/>
                  <a:pt x="3019515" y="424441"/>
                  <a:pt x="3059395" y="418744"/>
                </a:cubicBezTo>
                <a:cubicBezTo>
                  <a:pt x="3095127" y="394923"/>
                  <a:pt x="3111206" y="389046"/>
                  <a:pt x="3136307" y="358924"/>
                </a:cubicBezTo>
                <a:cubicBezTo>
                  <a:pt x="3142882" y="351034"/>
                  <a:pt x="3147702" y="341832"/>
                  <a:pt x="3153399" y="333286"/>
                </a:cubicBezTo>
                <a:cubicBezTo>
                  <a:pt x="3159096" y="310497"/>
                  <a:pt x="3163062" y="287205"/>
                  <a:pt x="3170490" y="264920"/>
                </a:cubicBezTo>
                <a:lnTo>
                  <a:pt x="3187582" y="213645"/>
                </a:lnTo>
                <a:cubicBezTo>
                  <a:pt x="3190431" y="176613"/>
                  <a:pt x="3191789" y="139437"/>
                  <a:pt x="3196128" y="102550"/>
                </a:cubicBezTo>
                <a:cubicBezTo>
                  <a:pt x="3197500" y="90885"/>
                  <a:pt x="3206334" y="79994"/>
                  <a:pt x="3204673" y="68367"/>
                </a:cubicBezTo>
                <a:cubicBezTo>
                  <a:pt x="3203220" y="58199"/>
                  <a:pt x="3193279" y="51275"/>
                  <a:pt x="3187582" y="42729"/>
                </a:cubicBezTo>
                <a:cubicBezTo>
                  <a:pt x="3208206" y="11792"/>
                  <a:pt x="3200080" y="26278"/>
                  <a:pt x="3213219" y="0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3512321" y="4204498"/>
            <a:ext cx="2691926" cy="828975"/>
          </a:xfrm>
          <a:custGeom>
            <a:avLst/>
            <a:gdLst>
              <a:gd name="connsiteX0" fmla="*/ 2691926 w 2691926"/>
              <a:gd name="connsiteY0" fmla="*/ 786246 h 828975"/>
              <a:gd name="connsiteX1" fmla="*/ 2649197 w 2691926"/>
              <a:gd name="connsiteY1" fmla="*/ 769154 h 828975"/>
              <a:gd name="connsiteX2" fmla="*/ 2521010 w 2691926"/>
              <a:gd name="connsiteY2" fmla="*/ 752063 h 828975"/>
              <a:gd name="connsiteX3" fmla="*/ 2384277 w 2691926"/>
              <a:gd name="connsiteY3" fmla="*/ 760609 h 828975"/>
              <a:gd name="connsiteX4" fmla="*/ 2358640 w 2691926"/>
              <a:gd name="connsiteY4" fmla="*/ 743517 h 828975"/>
              <a:gd name="connsiteX5" fmla="*/ 2333002 w 2691926"/>
              <a:gd name="connsiteY5" fmla="*/ 752063 h 828975"/>
              <a:gd name="connsiteX6" fmla="*/ 2264636 w 2691926"/>
              <a:gd name="connsiteY6" fmla="*/ 760609 h 828975"/>
              <a:gd name="connsiteX7" fmla="*/ 2221907 w 2691926"/>
              <a:gd name="connsiteY7" fmla="*/ 769154 h 828975"/>
              <a:gd name="connsiteX8" fmla="*/ 2170632 w 2691926"/>
              <a:gd name="connsiteY8" fmla="*/ 786246 h 828975"/>
              <a:gd name="connsiteX9" fmla="*/ 2119358 w 2691926"/>
              <a:gd name="connsiteY9" fmla="*/ 803338 h 828975"/>
              <a:gd name="connsiteX10" fmla="*/ 2093720 w 2691926"/>
              <a:gd name="connsiteY10" fmla="*/ 811883 h 828975"/>
              <a:gd name="connsiteX11" fmla="*/ 2068083 w 2691926"/>
              <a:gd name="connsiteY11" fmla="*/ 820429 h 828975"/>
              <a:gd name="connsiteX12" fmla="*/ 1956987 w 2691926"/>
              <a:gd name="connsiteY12" fmla="*/ 828975 h 828975"/>
              <a:gd name="connsiteX13" fmla="*/ 1888621 w 2691926"/>
              <a:gd name="connsiteY13" fmla="*/ 811883 h 828975"/>
              <a:gd name="connsiteX14" fmla="*/ 1854438 w 2691926"/>
              <a:gd name="connsiteY14" fmla="*/ 794792 h 828975"/>
              <a:gd name="connsiteX15" fmla="*/ 1768980 w 2691926"/>
              <a:gd name="connsiteY15" fmla="*/ 786246 h 828975"/>
              <a:gd name="connsiteX16" fmla="*/ 1726251 w 2691926"/>
              <a:gd name="connsiteY16" fmla="*/ 743517 h 828975"/>
              <a:gd name="connsiteX17" fmla="*/ 1700614 w 2691926"/>
              <a:gd name="connsiteY17" fmla="*/ 717880 h 828975"/>
              <a:gd name="connsiteX18" fmla="*/ 1674976 w 2691926"/>
              <a:gd name="connsiteY18" fmla="*/ 700788 h 828975"/>
              <a:gd name="connsiteX19" fmla="*/ 1615156 w 2691926"/>
              <a:gd name="connsiteY19" fmla="*/ 666605 h 828975"/>
              <a:gd name="connsiteX20" fmla="*/ 1632247 w 2691926"/>
              <a:gd name="connsiteY20" fmla="*/ 623876 h 828975"/>
              <a:gd name="connsiteX21" fmla="*/ 1640793 w 2691926"/>
              <a:gd name="connsiteY21" fmla="*/ 598238 h 828975"/>
              <a:gd name="connsiteX22" fmla="*/ 1623701 w 2691926"/>
              <a:gd name="connsiteY22" fmla="*/ 572601 h 828975"/>
              <a:gd name="connsiteX23" fmla="*/ 1632247 w 2691926"/>
              <a:gd name="connsiteY23" fmla="*/ 546964 h 828975"/>
              <a:gd name="connsiteX24" fmla="*/ 1615156 w 2691926"/>
              <a:gd name="connsiteY24" fmla="*/ 487143 h 828975"/>
              <a:gd name="connsiteX25" fmla="*/ 1606610 w 2691926"/>
              <a:gd name="connsiteY25" fmla="*/ 427323 h 828975"/>
              <a:gd name="connsiteX26" fmla="*/ 1580972 w 2691926"/>
              <a:gd name="connsiteY26" fmla="*/ 418777 h 828975"/>
              <a:gd name="connsiteX27" fmla="*/ 1555335 w 2691926"/>
              <a:gd name="connsiteY27" fmla="*/ 393139 h 828975"/>
              <a:gd name="connsiteX28" fmla="*/ 1495515 w 2691926"/>
              <a:gd name="connsiteY28" fmla="*/ 333319 h 828975"/>
              <a:gd name="connsiteX29" fmla="*/ 1461331 w 2691926"/>
              <a:gd name="connsiteY29" fmla="*/ 316227 h 828975"/>
              <a:gd name="connsiteX30" fmla="*/ 1392965 w 2691926"/>
              <a:gd name="connsiteY30" fmla="*/ 307681 h 828975"/>
              <a:gd name="connsiteX31" fmla="*/ 1358782 w 2691926"/>
              <a:gd name="connsiteY31" fmla="*/ 316227 h 828975"/>
              <a:gd name="connsiteX32" fmla="*/ 1239141 w 2691926"/>
              <a:gd name="connsiteY32" fmla="*/ 333319 h 828975"/>
              <a:gd name="connsiteX33" fmla="*/ 1187866 w 2691926"/>
              <a:gd name="connsiteY33" fmla="*/ 367502 h 828975"/>
              <a:gd name="connsiteX34" fmla="*/ 1128045 w 2691926"/>
              <a:gd name="connsiteY34" fmla="*/ 393139 h 828975"/>
              <a:gd name="connsiteX35" fmla="*/ 1085316 w 2691926"/>
              <a:gd name="connsiteY35" fmla="*/ 376048 h 828975"/>
              <a:gd name="connsiteX36" fmla="*/ 863126 w 2691926"/>
              <a:gd name="connsiteY36" fmla="*/ 376048 h 828975"/>
              <a:gd name="connsiteX37" fmla="*/ 828943 w 2691926"/>
              <a:gd name="connsiteY37" fmla="*/ 384594 h 828975"/>
              <a:gd name="connsiteX38" fmla="*/ 752030 w 2691926"/>
              <a:gd name="connsiteY38" fmla="*/ 418777 h 828975"/>
              <a:gd name="connsiteX39" fmla="*/ 675118 w 2691926"/>
              <a:gd name="connsiteY39" fmla="*/ 435868 h 828975"/>
              <a:gd name="connsiteX40" fmla="*/ 615298 w 2691926"/>
              <a:gd name="connsiteY40" fmla="*/ 418777 h 828975"/>
              <a:gd name="connsiteX41" fmla="*/ 495657 w 2691926"/>
              <a:gd name="connsiteY41" fmla="*/ 376048 h 828975"/>
              <a:gd name="connsiteX42" fmla="*/ 444382 w 2691926"/>
              <a:gd name="connsiteY42" fmla="*/ 341865 h 828975"/>
              <a:gd name="connsiteX43" fmla="*/ 418744 w 2691926"/>
              <a:gd name="connsiteY43" fmla="*/ 316227 h 828975"/>
              <a:gd name="connsiteX44" fmla="*/ 393107 w 2691926"/>
              <a:gd name="connsiteY44" fmla="*/ 307681 h 828975"/>
              <a:gd name="connsiteX45" fmla="*/ 367470 w 2691926"/>
              <a:gd name="connsiteY45" fmla="*/ 290590 h 828975"/>
              <a:gd name="connsiteX46" fmla="*/ 333286 w 2691926"/>
              <a:gd name="connsiteY46" fmla="*/ 256407 h 828975"/>
              <a:gd name="connsiteX47" fmla="*/ 307649 w 2691926"/>
              <a:gd name="connsiteY47" fmla="*/ 230769 h 828975"/>
              <a:gd name="connsiteX48" fmla="*/ 282012 w 2691926"/>
              <a:gd name="connsiteY48" fmla="*/ 213678 h 828975"/>
              <a:gd name="connsiteX49" fmla="*/ 256374 w 2691926"/>
              <a:gd name="connsiteY49" fmla="*/ 188040 h 828975"/>
              <a:gd name="connsiteX50" fmla="*/ 230737 w 2691926"/>
              <a:gd name="connsiteY50" fmla="*/ 170949 h 828975"/>
              <a:gd name="connsiteX51" fmla="*/ 205100 w 2691926"/>
              <a:gd name="connsiteY51" fmla="*/ 145311 h 828975"/>
              <a:gd name="connsiteX52" fmla="*/ 119642 w 2691926"/>
              <a:gd name="connsiteY52" fmla="*/ 85491 h 828975"/>
              <a:gd name="connsiteX53" fmla="*/ 94004 w 2691926"/>
              <a:gd name="connsiteY53" fmla="*/ 76945 h 828975"/>
              <a:gd name="connsiteX54" fmla="*/ 34184 w 2691926"/>
              <a:gd name="connsiteY54" fmla="*/ 17124 h 828975"/>
              <a:gd name="connsiteX55" fmla="*/ 0 w 2691926"/>
              <a:gd name="connsiteY55" fmla="*/ 33 h 828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2691926" h="828975">
                <a:moveTo>
                  <a:pt x="2691926" y="786246"/>
                </a:moveTo>
                <a:cubicBezTo>
                  <a:pt x="2677683" y="780549"/>
                  <a:pt x="2664304" y="771820"/>
                  <a:pt x="2649197" y="769154"/>
                </a:cubicBezTo>
                <a:cubicBezTo>
                  <a:pt x="2471454" y="737788"/>
                  <a:pt x="2596577" y="777253"/>
                  <a:pt x="2521010" y="752063"/>
                </a:cubicBezTo>
                <a:cubicBezTo>
                  <a:pt x="2475432" y="754912"/>
                  <a:pt x="2429880" y="763009"/>
                  <a:pt x="2384277" y="760609"/>
                </a:cubicBezTo>
                <a:cubicBezTo>
                  <a:pt x="2374020" y="760069"/>
                  <a:pt x="2368771" y="745206"/>
                  <a:pt x="2358640" y="743517"/>
                </a:cubicBezTo>
                <a:cubicBezTo>
                  <a:pt x="2349754" y="742036"/>
                  <a:pt x="2341865" y="750452"/>
                  <a:pt x="2333002" y="752063"/>
                </a:cubicBezTo>
                <a:cubicBezTo>
                  <a:pt x="2310406" y="756171"/>
                  <a:pt x="2287335" y="757117"/>
                  <a:pt x="2264636" y="760609"/>
                </a:cubicBezTo>
                <a:cubicBezTo>
                  <a:pt x="2250280" y="762818"/>
                  <a:pt x="2235920" y="765332"/>
                  <a:pt x="2221907" y="769154"/>
                </a:cubicBezTo>
                <a:cubicBezTo>
                  <a:pt x="2204526" y="773894"/>
                  <a:pt x="2187724" y="780549"/>
                  <a:pt x="2170632" y="786246"/>
                </a:cubicBezTo>
                <a:lnTo>
                  <a:pt x="2119358" y="803338"/>
                </a:lnTo>
                <a:lnTo>
                  <a:pt x="2093720" y="811883"/>
                </a:lnTo>
                <a:cubicBezTo>
                  <a:pt x="2085174" y="814731"/>
                  <a:pt x="2077064" y="819738"/>
                  <a:pt x="2068083" y="820429"/>
                </a:cubicBezTo>
                <a:lnTo>
                  <a:pt x="1956987" y="828975"/>
                </a:lnTo>
                <a:cubicBezTo>
                  <a:pt x="1934198" y="823278"/>
                  <a:pt x="1910906" y="819311"/>
                  <a:pt x="1888621" y="811883"/>
                </a:cubicBezTo>
                <a:cubicBezTo>
                  <a:pt x="1876536" y="807855"/>
                  <a:pt x="1866894" y="797461"/>
                  <a:pt x="1854438" y="794792"/>
                </a:cubicBezTo>
                <a:cubicBezTo>
                  <a:pt x="1826445" y="788794"/>
                  <a:pt x="1797466" y="789095"/>
                  <a:pt x="1768980" y="786246"/>
                </a:cubicBezTo>
                <a:cubicBezTo>
                  <a:pt x="1737645" y="739245"/>
                  <a:pt x="1768980" y="779125"/>
                  <a:pt x="1726251" y="743517"/>
                </a:cubicBezTo>
                <a:cubicBezTo>
                  <a:pt x="1716967" y="735780"/>
                  <a:pt x="1709898" y="725617"/>
                  <a:pt x="1700614" y="717880"/>
                </a:cubicBezTo>
                <a:cubicBezTo>
                  <a:pt x="1692724" y="711305"/>
                  <a:pt x="1683334" y="706758"/>
                  <a:pt x="1674976" y="700788"/>
                </a:cubicBezTo>
                <a:cubicBezTo>
                  <a:pt x="1629706" y="668453"/>
                  <a:pt x="1656759" y="680473"/>
                  <a:pt x="1615156" y="666605"/>
                </a:cubicBezTo>
                <a:cubicBezTo>
                  <a:pt x="1620853" y="652362"/>
                  <a:pt x="1626861" y="638239"/>
                  <a:pt x="1632247" y="623876"/>
                </a:cubicBezTo>
                <a:cubicBezTo>
                  <a:pt x="1635410" y="615441"/>
                  <a:pt x="1642274" y="607124"/>
                  <a:pt x="1640793" y="598238"/>
                </a:cubicBezTo>
                <a:cubicBezTo>
                  <a:pt x="1639104" y="588107"/>
                  <a:pt x="1629398" y="581147"/>
                  <a:pt x="1623701" y="572601"/>
                </a:cubicBezTo>
                <a:cubicBezTo>
                  <a:pt x="1626550" y="564055"/>
                  <a:pt x="1632247" y="555972"/>
                  <a:pt x="1632247" y="546964"/>
                </a:cubicBezTo>
                <a:cubicBezTo>
                  <a:pt x="1632247" y="536238"/>
                  <a:pt x="1619184" y="499230"/>
                  <a:pt x="1615156" y="487143"/>
                </a:cubicBezTo>
                <a:cubicBezTo>
                  <a:pt x="1612307" y="467203"/>
                  <a:pt x="1615618" y="445339"/>
                  <a:pt x="1606610" y="427323"/>
                </a:cubicBezTo>
                <a:cubicBezTo>
                  <a:pt x="1602581" y="419266"/>
                  <a:pt x="1588467" y="423774"/>
                  <a:pt x="1580972" y="418777"/>
                </a:cubicBezTo>
                <a:cubicBezTo>
                  <a:pt x="1570916" y="412073"/>
                  <a:pt x="1562755" y="402679"/>
                  <a:pt x="1555335" y="393139"/>
                </a:cubicBezTo>
                <a:cubicBezTo>
                  <a:pt x="1494929" y="315474"/>
                  <a:pt x="1549947" y="356648"/>
                  <a:pt x="1495515" y="333319"/>
                </a:cubicBezTo>
                <a:cubicBezTo>
                  <a:pt x="1483805" y="328301"/>
                  <a:pt x="1472726" y="321924"/>
                  <a:pt x="1461331" y="316227"/>
                </a:cubicBezTo>
                <a:cubicBezTo>
                  <a:pt x="1401640" y="336125"/>
                  <a:pt x="1477267" y="317048"/>
                  <a:pt x="1392965" y="307681"/>
                </a:cubicBezTo>
                <a:cubicBezTo>
                  <a:pt x="1381292" y="306384"/>
                  <a:pt x="1370390" y="314441"/>
                  <a:pt x="1358782" y="316227"/>
                </a:cubicBezTo>
                <a:cubicBezTo>
                  <a:pt x="1182851" y="343294"/>
                  <a:pt x="1354793" y="310188"/>
                  <a:pt x="1239141" y="333319"/>
                </a:cubicBezTo>
                <a:cubicBezTo>
                  <a:pt x="1222049" y="344713"/>
                  <a:pt x="1207353" y="361006"/>
                  <a:pt x="1187866" y="367502"/>
                </a:cubicBezTo>
                <a:cubicBezTo>
                  <a:pt x="1150143" y="380077"/>
                  <a:pt x="1170286" y="372020"/>
                  <a:pt x="1128045" y="393139"/>
                </a:cubicBezTo>
                <a:cubicBezTo>
                  <a:pt x="1113802" y="387442"/>
                  <a:pt x="1099679" y="381434"/>
                  <a:pt x="1085316" y="376048"/>
                </a:cubicBezTo>
                <a:cubicBezTo>
                  <a:pt x="1006209" y="346383"/>
                  <a:pt x="1005023" y="369878"/>
                  <a:pt x="863126" y="376048"/>
                </a:cubicBezTo>
                <a:cubicBezTo>
                  <a:pt x="851732" y="378897"/>
                  <a:pt x="839738" y="379967"/>
                  <a:pt x="828943" y="384594"/>
                </a:cubicBezTo>
                <a:cubicBezTo>
                  <a:pt x="773519" y="408346"/>
                  <a:pt x="839001" y="404281"/>
                  <a:pt x="752030" y="418777"/>
                </a:cubicBezTo>
                <a:cubicBezTo>
                  <a:pt x="691870" y="428804"/>
                  <a:pt x="717194" y="421844"/>
                  <a:pt x="675118" y="435868"/>
                </a:cubicBezTo>
                <a:cubicBezTo>
                  <a:pt x="655178" y="430171"/>
                  <a:pt x="634854" y="425679"/>
                  <a:pt x="615298" y="418777"/>
                </a:cubicBezTo>
                <a:cubicBezTo>
                  <a:pt x="474877" y="369217"/>
                  <a:pt x="576471" y="396252"/>
                  <a:pt x="495657" y="376048"/>
                </a:cubicBezTo>
                <a:cubicBezTo>
                  <a:pt x="478565" y="364654"/>
                  <a:pt x="458907" y="356390"/>
                  <a:pt x="444382" y="341865"/>
                </a:cubicBezTo>
                <a:cubicBezTo>
                  <a:pt x="435836" y="333319"/>
                  <a:pt x="428800" y="322931"/>
                  <a:pt x="418744" y="316227"/>
                </a:cubicBezTo>
                <a:cubicBezTo>
                  <a:pt x="411249" y="311230"/>
                  <a:pt x="401164" y="311709"/>
                  <a:pt x="393107" y="307681"/>
                </a:cubicBezTo>
                <a:cubicBezTo>
                  <a:pt x="383921" y="303088"/>
                  <a:pt x="376016" y="296287"/>
                  <a:pt x="367470" y="290590"/>
                </a:cubicBezTo>
                <a:cubicBezTo>
                  <a:pt x="351191" y="241754"/>
                  <a:pt x="372354" y="282452"/>
                  <a:pt x="333286" y="256407"/>
                </a:cubicBezTo>
                <a:cubicBezTo>
                  <a:pt x="323230" y="249703"/>
                  <a:pt x="316933" y="238506"/>
                  <a:pt x="307649" y="230769"/>
                </a:cubicBezTo>
                <a:cubicBezTo>
                  <a:pt x="299759" y="224194"/>
                  <a:pt x="289902" y="220253"/>
                  <a:pt x="282012" y="213678"/>
                </a:cubicBezTo>
                <a:cubicBezTo>
                  <a:pt x="272727" y="205941"/>
                  <a:pt x="265659" y="195777"/>
                  <a:pt x="256374" y="188040"/>
                </a:cubicBezTo>
                <a:cubicBezTo>
                  <a:pt x="248484" y="181465"/>
                  <a:pt x="238627" y="177524"/>
                  <a:pt x="230737" y="170949"/>
                </a:cubicBezTo>
                <a:cubicBezTo>
                  <a:pt x="221453" y="163212"/>
                  <a:pt x="214276" y="153176"/>
                  <a:pt x="205100" y="145311"/>
                </a:cubicBezTo>
                <a:cubicBezTo>
                  <a:pt x="192693" y="134677"/>
                  <a:pt x="127660" y="88164"/>
                  <a:pt x="119642" y="85491"/>
                </a:cubicBezTo>
                <a:lnTo>
                  <a:pt x="94004" y="76945"/>
                </a:lnTo>
                <a:cubicBezTo>
                  <a:pt x="78962" y="31821"/>
                  <a:pt x="92952" y="56303"/>
                  <a:pt x="34184" y="17124"/>
                </a:cubicBezTo>
                <a:cubicBezTo>
                  <a:pt x="6178" y="-1547"/>
                  <a:pt x="18816" y="33"/>
                  <a:pt x="0" y="33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55576" y="5656634"/>
            <a:ext cx="286508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spc="50" dirty="0">
                <a:ln w="13335" cmpd="sng">
                  <a:solidFill>
                    <a:srgbClr val="759AA5">
                      <a:lumMod val="50000"/>
                    </a:srgbClr>
                  </a:solidFill>
                  <a:prstDash val="solid"/>
                </a:ln>
                <a:solidFill>
                  <a:srgbClr val="B9AB6F">
                    <a:tint val="1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ea"/>
                <a:cs typeface="+mj-cs"/>
              </a:rPr>
              <a:t>VODSTVO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4222717" y="5656632"/>
            <a:ext cx="131959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spc="50" dirty="0">
                <a:ln w="13335" cmpd="sng">
                  <a:solidFill>
                    <a:srgbClr val="759AA5">
                      <a:lumMod val="50000"/>
                    </a:srgbClr>
                  </a:solidFill>
                  <a:prstDash val="solid"/>
                </a:ln>
                <a:solidFill>
                  <a:srgbClr val="B9AB6F">
                    <a:tint val="1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řeky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516216" y="1124744"/>
            <a:ext cx="12057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Dunaj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119105" y="3861048"/>
            <a:ext cx="10767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Mura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123728" y="3212976"/>
            <a:ext cx="7280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Inn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513395" y="4862324"/>
            <a:ext cx="12209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Dráva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187125" y="5653469"/>
            <a:ext cx="178606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spc="50" dirty="0">
                <a:ln w="13335" cmpd="sng">
                  <a:solidFill>
                    <a:srgbClr val="759AA5">
                      <a:lumMod val="50000"/>
                    </a:srgbClr>
                  </a:solidFill>
                  <a:prstDash val="solid"/>
                </a:ln>
                <a:solidFill>
                  <a:srgbClr val="B9AB6F">
                    <a:tint val="1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jezera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678490" y="2800694"/>
            <a:ext cx="24048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Neziderské j.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5536" y="2555022"/>
            <a:ext cx="35317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Bodamské j.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(menší část)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Volný tvar 24"/>
          <p:cNvSpPr/>
          <p:nvPr/>
        </p:nvSpPr>
        <p:spPr>
          <a:xfrm>
            <a:off x="392542" y="3194200"/>
            <a:ext cx="395502" cy="326667"/>
          </a:xfrm>
          <a:custGeom>
            <a:avLst/>
            <a:gdLst>
              <a:gd name="connsiteX0" fmla="*/ 565 w 395502"/>
              <a:gd name="connsiteY0" fmla="*/ 10473 h 326667"/>
              <a:gd name="connsiteX1" fmla="*/ 43294 w 395502"/>
              <a:gd name="connsiteY1" fmla="*/ 27564 h 326667"/>
              <a:gd name="connsiteX2" fmla="*/ 103114 w 395502"/>
              <a:gd name="connsiteY2" fmla="*/ 36110 h 326667"/>
              <a:gd name="connsiteX3" fmla="*/ 111660 w 395502"/>
              <a:gd name="connsiteY3" fmla="*/ 61748 h 326667"/>
              <a:gd name="connsiteX4" fmla="*/ 103114 w 395502"/>
              <a:gd name="connsiteY4" fmla="*/ 87385 h 326667"/>
              <a:gd name="connsiteX5" fmla="*/ 171480 w 395502"/>
              <a:gd name="connsiteY5" fmla="*/ 130114 h 326667"/>
              <a:gd name="connsiteX6" fmla="*/ 222755 w 395502"/>
              <a:gd name="connsiteY6" fmla="*/ 147206 h 326667"/>
              <a:gd name="connsiteX7" fmla="*/ 248393 w 395502"/>
              <a:gd name="connsiteY7" fmla="*/ 155751 h 326667"/>
              <a:gd name="connsiteX8" fmla="*/ 282576 w 395502"/>
              <a:gd name="connsiteY8" fmla="*/ 164297 h 326667"/>
              <a:gd name="connsiteX9" fmla="*/ 333851 w 395502"/>
              <a:gd name="connsiteY9" fmla="*/ 198480 h 326667"/>
              <a:gd name="connsiteX10" fmla="*/ 359488 w 395502"/>
              <a:gd name="connsiteY10" fmla="*/ 215572 h 326667"/>
              <a:gd name="connsiteX11" fmla="*/ 385125 w 395502"/>
              <a:gd name="connsiteY11" fmla="*/ 224118 h 326667"/>
              <a:gd name="connsiteX12" fmla="*/ 393671 w 395502"/>
              <a:gd name="connsiteY12" fmla="*/ 249755 h 326667"/>
              <a:gd name="connsiteX13" fmla="*/ 350942 w 395502"/>
              <a:gd name="connsiteY13" fmla="*/ 258301 h 326667"/>
              <a:gd name="connsiteX14" fmla="*/ 325305 w 395502"/>
              <a:gd name="connsiteY14" fmla="*/ 283938 h 326667"/>
              <a:gd name="connsiteX15" fmla="*/ 248393 w 395502"/>
              <a:gd name="connsiteY15" fmla="*/ 301030 h 326667"/>
              <a:gd name="connsiteX16" fmla="*/ 214209 w 395502"/>
              <a:gd name="connsiteY16" fmla="*/ 292484 h 326667"/>
              <a:gd name="connsiteX17" fmla="*/ 188572 w 395502"/>
              <a:gd name="connsiteY17" fmla="*/ 301030 h 326667"/>
              <a:gd name="connsiteX18" fmla="*/ 154389 w 395502"/>
              <a:gd name="connsiteY18" fmla="*/ 309576 h 326667"/>
              <a:gd name="connsiteX19" fmla="*/ 94568 w 395502"/>
              <a:gd name="connsiteY19" fmla="*/ 326667 h 326667"/>
              <a:gd name="connsiteX20" fmla="*/ 68931 w 395502"/>
              <a:gd name="connsiteY20" fmla="*/ 309576 h 326667"/>
              <a:gd name="connsiteX21" fmla="*/ 17656 w 395502"/>
              <a:gd name="connsiteY21" fmla="*/ 258301 h 326667"/>
              <a:gd name="connsiteX22" fmla="*/ 17656 w 395502"/>
              <a:gd name="connsiteY22" fmla="*/ 207026 h 326667"/>
              <a:gd name="connsiteX23" fmla="*/ 565 w 395502"/>
              <a:gd name="connsiteY23" fmla="*/ 10473 h 3266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95502" h="326667">
                <a:moveTo>
                  <a:pt x="565" y="10473"/>
                </a:moveTo>
                <a:cubicBezTo>
                  <a:pt x="4838" y="-19437"/>
                  <a:pt x="28412" y="23844"/>
                  <a:pt x="43294" y="27564"/>
                </a:cubicBezTo>
                <a:cubicBezTo>
                  <a:pt x="62835" y="32449"/>
                  <a:pt x="85098" y="27102"/>
                  <a:pt x="103114" y="36110"/>
                </a:cubicBezTo>
                <a:cubicBezTo>
                  <a:pt x="111171" y="40139"/>
                  <a:pt x="108811" y="53202"/>
                  <a:pt x="111660" y="61748"/>
                </a:cubicBezTo>
                <a:cubicBezTo>
                  <a:pt x="108811" y="70294"/>
                  <a:pt x="101633" y="78500"/>
                  <a:pt x="103114" y="87385"/>
                </a:cubicBezTo>
                <a:cubicBezTo>
                  <a:pt x="108690" y="120842"/>
                  <a:pt x="148192" y="122351"/>
                  <a:pt x="171480" y="130114"/>
                </a:cubicBezTo>
                <a:lnTo>
                  <a:pt x="222755" y="147206"/>
                </a:lnTo>
                <a:cubicBezTo>
                  <a:pt x="231301" y="150055"/>
                  <a:pt x="239654" y="153566"/>
                  <a:pt x="248393" y="155751"/>
                </a:cubicBezTo>
                <a:lnTo>
                  <a:pt x="282576" y="164297"/>
                </a:lnTo>
                <a:lnTo>
                  <a:pt x="333851" y="198480"/>
                </a:lnTo>
                <a:cubicBezTo>
                  <a:pt x="342397" y="204177"/>
                  <a:pt x="349744" y="212324"/>
                  <a:pt x="359488" y="215572"/>
                </a:cubicBezTo>
                <a:lnTo>
                  <a:pt x="385125" y="224118"/>
                </a:lnTo>
                <a:cubicBezTo>
                  <a:pt x="387974" y="232664"/>
                  <a:pt x="400041" y="243385"/>
                  <a:pt x="393671" y="249755"/>
                </a:cubicBezTo>
                <a:cubicBezTo>
                  <a:pt x="383400" y="260026"/>
                  <a:pt x="363934" y="251805"/>
                  <a:pt x="350942" y="258301"/>
                </a:cubicBezTo>
                <a:cubicBezTo>
                  <a:pt x="340132" y="263706"/>
                  <a:pt x="335361" y="277234"/>
                  <a:pt x="325305" y="283938"/>
                </a:cubicBezTo>
                <a:cubicBezTo>
                  <a:pt x="311280" y="293288"/>
                  <a:pt x="254598" y="299996"/>
                  <a:pt x="248393" y="301030"/>
                </a:cubicBezTo>
                <a:cubicBezTo>
                  <a:pt x="236998" y="298181"/>
                  <a:pt x="225954" y="292484"/>
                  <a:pt x="214209" y="292484"/>
                </a:cubicBezTo>
                <a:cubicBezTo>
                  <a:pt x="205201" y="292484"/>
                  <a:pt x="197233" y="298555"/>
                  <a:pt x="188572" y="301030"/>
                </a:cubicBezTo>
                <a:cubicBezTo>
                  <a:pt x="177279" y="304257"/>
                  <a:pt x="165682" y="306350"/>
                  <a:pt x="154389" y="309576"/>
                </a:cubicBezTo>
                <a:cubicBezTo>
                  <a:pt x="68569" y="334095"/>
                  <a:pt x="201428" y="299951"/>
                  <a:pt x="94568" y="326667"/>
                </a:cubicBezTo>
                <a:cubicBezTo>
                  <a:pt x="86022" y="320970"/>
                  <a:pt x="76607" y="316399"/>
                  <a:pt x="68931" y="309576"/>
                </a:cubicBezTo>
                <a:cubicBezTo>
                  <a:pt x="50865" y="293518"/>
                  <a:pt x="17656" y="258301"/>
                  <a:pt x="17656" y="258301"/>
                </a:cubicBezTo>
                <a:cubicBezTo>
                  <a:pt x="-5133" y="189937"/>
                  <a:pt x="17656" y="275392"/>
                  <a:pt x="17656" y="207026"/>
                </a:cubicBezTo>
                <a:cubicBezTo>
                  <a:pt x="17656" y="64643"/>
                  <a:pt x="-3708" y="40383"/>
                  <a:pt x="565" y="10473"/>
                </a:cubicBezTo>
                <a:close/>
              </a:path>
            </a:pathLst>
          </a:cu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1774958" y="1777525"/>
            <a:ext cx="36913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ezera Solné komory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Ovál 28"/>
          <p:cNvSpPr/>
          <p:nvPr/>
        </p:nvSpPr>
        <p:spPr>
          <a:xfrm>
            <a:off x="4427984" y="2636912"/>
            <a:ext cx="792088" cy="593398"/>
          </a:xfrm>
          <a:prstGeom prst="ellipse">
            <a:avLst/>
          </a:prstGeom>
          <a:noFill/>
          <a:ln w="38100">
            <a:solidFill>
              <a:srgbClr val="0070C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olný tvar 29"/>
          <p:cNvSpPr/>
          <p:nvPr/>
        </p:nvSpPr>
        <p:spPr>
          <a:xfrm>
            <a:off x="8212508" y="2801185"/>
            <a:ext cx="157225" cy="412349"/>
          </a:xfrm>
          <a:custGeom>
            <a:avLst/>
            <a:gdLst>
              <a:gd name="connsiteX0" fmla="*/ 153825 w 157225"/>
              <a:gd name="connsiteY0" fmla="*/ 10381 h 412349"/>
              <a:gd name="connsiteX1" fmla="*/ 145279 w 157225"/>
              <a:gd name="connsiteY1" fmla="*/ 61656 h 412349"/>
              <a:gd name="connsiteX2" fmla="*/ 119642 w 157225"/>
              <a:gd name="connsiteY2" fmla="*/ 121477 h 412349"/>
              <a:gd name="connsiteX3" fmla="*/ 85458 w 157225"/>
              <a:gd name="connsiteY3" fmla="*/ 172751 h 412349"/>
              <a:gd name="connsiteX4" fmla="*/ 59821 w 157225"/>
              <a:gd name="connsiteY4" fmla="*/ 249664 h 412349"/>
              <a:gd name="connsiteX5" fmla="*/ 51275 w 157225"/>
              <a:gd name="connsiteY5" fmla="*/ 275301 h 412349"/>
              <a:gd name="connsiteX6" fmla="*/ 59821 w 157225"/>
              <a:gd name="connsiteY6" fmla="*/ 318030 h 412349"/>
              <a:gd name="connsiteX7" fmla="*/ 68367 w 157225"/>
              <a:gd name="connsiteY7" fmla="*/ 343667 h 412349"/>
              <a:gd name="connsiteX8" fmla="*/ 102550 w 157225"/>
              <a:gd name="connsiteY8" fmla="*/ 352213 h 412349"/>
              <a:gd name="connsiteX9" fmla="*/ 85458 w 157225"/>
              <a:gd name="connsiteY9" fmla="*/ 412034 h 412349"/>
              <a:gd name="connsiteX10" fmla="*/ 59821 w 157225"/>
              <a:gd name="connsiteY10" fmla="*/ 394942 h 412349"/>
              <a:gd name="connsiteX11" fmla="*/ 0 w 157225"/>
              <a:gd name="connsiteY11" fmla="*/ 386396 h 412349"/>
              <a:gd name="connsiteX12" fmla="*/ 17092 w 157225"/>
              <a:gd name="connsiteY12" fmla="*/ 224026 h 412349"/>
              <a:gd name="connsiteX13" fmla="*/ 34184 w 157225"/>
              <a:gd name="connsiteY13" fmla="*/ 189843 h 412349"/>
              <a:gd name="connsiteX14" fmla="*/ 42729 w 157225"/>
              <a:gd name="connsiteY14" fmla="*/ 138568 h 412349"/>
              <a:gd name="connsiteX15" fmla="*/ 34184 w 157225"/>
              <a:gd name="connsiteY15" fmla="*/ 112931 h 412349"/>
              <a:gd name="connsiteX16" fmla="*/ 25638 w 157225"/>
              <a:gd name="connsiteY16" fmla="*/ 70202 h 412349"/>
              <a:gd name="connsiteX17" fmla="*/ 59821 w 157225"/>
              <a:gd name="connsiteY17" fmla="*/ 18927 h 412349"/>
              <a:gd name="connsiteX18" fmla="*/ 85458 w 157225"/>
              <a:gd name="connsiteY18" fmla="*/ 1836 h 412349"/>
              <a:gd name="connsiteX19" fmla="*/ 153825 w 157225"/>
              <a:gd name="connsiteY19" fmla="*/ 10381 h 4123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57225" h="412349">
                <a:moveTo>
                  <a:pt x="153825" y="10381"/>
                </a:moveTo>
                <a:cubicBezTo>
                  <a:pt x="163795" y="20351"/>
                  <a:pt x="149038" y="44741"/>
                  <a:pt x="145279" y="61656"/>
                </a:cubicBezTo>
                <a:cubicBezTo>
                  <a:pt x="141119" y="80376"/>
                  <a:pt x="128862" y="106110"/>
                  <a:pt x="119642" y="121477"/>
                </a:cubicBezTo>
                <a:cubicBezTo>
                  <a:pt x="109073" y="139091"/>
                  <a:pt x="85458" y="172751"/>
                  <a:pt x="85458" y="172751"/>
                </a:cubicBezTo>
                <a:lnTo>
                  <a:pt x="59821" y="249664"/>
                </a:lnTo>
                <a:lnTo>
                  <a:pt x="51275" y="275301"/>
                </a:lnTo>
                <a:cubicBezTo>
                  <a:pt x="54124" y="289544"/>
                  <a:pt x="56298" y="303939"/>
                  <a:pt x="59821" y="318030"/>
                </a:cubicBezTo>
                <a:cubicBezTo>
                  <a:pt x="62006" y="326769"/>
                  <a:pt x="61333" y="338040"/>
                  <a:pt x="68367" y="343667"/>
                </a:cubicBezTo>
                <a:cubicBezTo>
                  <a:pt x="77538" y="351004"/>
                  <a:pt x="91156" y="349364"/>
                  <a:pt x="102550" y="352213"/>
                </a:cubicBezTo>
                <a:cubicBezTo>
                  <a:pt x="118014" y="375409"/>
                  <a:pt x="143483" y="395456"/>
                  <a:pt x="85458" y="412034"/>
                </a:cubicBezTo>
                <a:cubicBezTo>
                  <a:pt x="75582" y="414855"/>
                  <a:pt x="69659" y="397893"/>
                  <a:pt x="59821" y="394942"/>
                </a:cubicBezTo>
                <a:cubicBezTo>
                  <a:pt x="40528" y="389154"/>
                  <a:pt x="19940" y="389245"/>
                  <a:pt x="0" y="386396"/>
                </a:cubicBezTo>
                <a:cubicBezTo>
                  <a:pt x="1211" y="370653"/>
                  <a:pt x="6482" y="259392"/>
                  <a:pt x="17092" y="224026"/>
                </a:cubicBezTo>
                <a:cubicBezTo>
                  <a:pt x="20753" y="211824"/>
                  <a:pt x="28487" y="201237"/>
                  <a:pt x="34184" y="189843"/>
                </a:cubicBezTo>
                <a:cubicBezTo>
                  <a:pt x="37032" y="172751"/>
                  <a:pt x="42729" y="155895"/>
                  <a:pt x="42729" y="138568"/>
                </a:cubicBezTo>
                <a:cubicBezTo>
                  <a:pt x="42729" y="129560"/>
                  <a:pt x="36369" y="121670"/>
                  <a:pt x="34184" y="112931"/>
                </a:cubicBezTo>
                <a:cubicBezTo>
                  <a:pt x="30661" y="98840"/>
                  <a:pt x="28487" y="84445"/>
                  <a:pt x="25638" y="70202"/>
                </a:cubicBezTo>
                <a:cubicBezTo>
                  <a:pt x="36170" y="38606"/>
                  <a:pt x="30277" y="43547"/>
                  <a:pt x="59821" y="18927"/>
                </a:cubicBezTo>
                <a:cubicBezTo>
                  <a:pt x="67711" y="12352"/>
                  <a:pt x="75353" y="3673"/>
                  <a:pt x="85458" y="1836"/>
                </a:cubicBezTo>
                <a:cubicBezTo>
                  <a:pt x="107879" y="-2240"/>
                  <a:pt x="143855" y="411"/>
                  <a:pt x="153825" y="10381"/>
                </a:cubicBezTo>
                <a:close/>
              </a:path>
            </a:pathLst>
          </a:cu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383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4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4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4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4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3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00"/>
                            </p:stCondLst>
                            <p:childTnLst>
                              <p:par>
                                <p:cTn id="56" presetID="16" presetClass="entr" presetSubtype="2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1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1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3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1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000"/>
                            </p:stCondLst>
                            <p:childTnLst>
                              <p:par>
                                <p:cTn id="74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ntr" presetSubtype="21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1" dur="1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000"/>
                            </p:stCondLst>
                            <p:childTnLst>
                              <p:par>
                                <p:cTn id="83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3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  <p:bldP spid="13" grpId="0" animBg="1"/>
      <p:bldP spid="14" grpId="0" animBg="1"/>
      <p:bldP spid="15" grpId="0"/>
      <p:bldP spid="16" grpId="0"/>
      <p:bldP spid="16" grpId="1"/>
      <p:bldP spid="17" grpId="0"/>
      <p:bldP spid="18" grpId="0"/>
      <p:bldP spid="19" grpId="0"/>
      <p:bldP spid="20" grpId="0"/>
      <p:bldP spid="21" grpId="0"/>
      <p:bldP spid="22" grpId="0"/>
      <p:bldP spid="24" grpId="0"/>
      <p:bldP spid="25" grpId="0" animBg="1"/>
      <p:bldP spid="26" grpId="0"/>
      <p:bldP spid="29" grpId="0" animBg="1"/>
      <p:bldP spid="3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35" y="153000"/>
            <a:ext cx="8748131" cy="6552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42515" y="73413"/>
            <a:ext cx="44952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Wolfgangsee</a:t>
            </a:r>
            <a:r>
              <a:rPr lang="cs-CZ" sz="2800" b="1" dirty="0" smtClean="0"/>
              <a:t> (Solná komora)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646844" y="73413"/>
            <a:ext cx="30649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/>
              <a:t>7</a:t>
            </a:r>
            <a:r>
              <a:rPr lang="cs-CZ" sz="1200" b="1" dirty="0" smtClean="0"/>
              <a:t>.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2081571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67544" y="620688"/>
            <a:ext cx="4040188" cy="639762"/>
          </a:xfrm>
        </p:spPr>
        <p:txBody>
          <a:bodyPr>
            <a:noAutofit/>
          </a:bodyPr>
          <a:lstStyle/>
          <a:p>
            <a:pPr algn="l"/>
            <a:r>
              <a:rPr lang="cs-CZ" sz="4800" spc="50" dirty="0">
                <a:ln w="13335" cmpd="sng">
                  <a:solidFill>
                    <a:srgbClr val="759AA5">
                      <a:lumMod val="50000"/>
                    </a:srgbClr>
                  </a:solidFill>
                  <a:prstDash val="solid"/>
                </a:ln>
                <a:solidFill>
                  <a:srgbClr val="B9AB6F">
                    <a:tint val="1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ea"/>
                <a:cs typeface="+mj-cs"/>
              </a:rPr>
              <a:t>ZEMĚDĚLSTVÍ</a:t>
            </a:r>
            <a:endParaRPr lang="cs-CZ" sz="4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3528" y="1412776"/>
            <a:ext cx="4536504" cy="4824536"/>
          </a:xfrm>
        </p:spPr>
        <p:txBody>
          <a:bodyPr>
            <a:noAutofit/>
          </a:bodyPr>
          <a:lstStyle/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bilniny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elenina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ovoce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vinná réva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ospodářská zvířata (podhorské oblasti)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644008" y="620688"/>
            <a:ext cx="4041775" cy="639762"/>
          </a:xfrm>
        </p:spPr>
        <p:txBody>
          <a:bodyPr>
            <a:noAutofit/>
          </a:bodyPr>
          <a:lstStyle/>
          <a:p>
            <a:pPr algn="l"/>
            <a:r>
              <a:rPr lang="cs-CZ" sz="4800" spc="50" dirty="0">
                <a:ln w="13335" cmpd="sng">
                  <a:solidFill>
                    <a:srgbClr val="759AA5">
                      <a:lumMod val="50000"/>
                    </a:srgbClr>
                  </a:solidFill>
                  <a:prstDash val="solid"/>
                </a:ln>
                <a:solidFill>
                  <a:srgbClr val="B9AB6F">
                    <a:tint val="1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ea"/>
                <a:cs typeface="+mj-cs"/>
              </a:rPr>
              <a:t>PRŮMYSL</a:t>
            </a:r>
            <a:endParaRPr lang="cs-CZ" sz="48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716016" y="1412776"/>
            <a:ext cx="4041775" cy="3951288"/>
          </a:xfrm>
        </p:spPr>
        <p:txBody>
          <a:bodyPr>
            <a:normAutofit lnSpcReduction="10000"/>
          </a:bodyPr>
          <a:lstStyle/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řevozpracující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sůl (Solná komora)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odní elektrárny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ětšina surovin se dováží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61569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  <p:bldP spid="7" grpId="0" build="p"/>
      <p:bldP spid="8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332657"/>
            <a:ext cx="6624736" cy="648072"/>
          </a:xfrm>
        </p:spPr>
        <p:txBody>
          <a:bodyPr>
            <a:noAutofit/>
          </a:bodyPr>
          <a:lstStyle/>
          <a:p>
            <a:pPr algn="l"/>
            <a:r>
              <a:rPr lang="cs-CZ" sz="4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Město Innsbruck leží na řece?</a:t>
            </a:r>
            <a:endParaRPr lang="cs-CZ" sz="40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5536" y="908720"/>
            <a:ext cx="2664296" cy="223224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Mura</a:t>
            </a:r>
          </a:p>
          <a:p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Dunaj</a:t>
            </a:r>
          </a:p>
          <a:p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Inn</a:t>
            </a:r>
            <a:endParaRPr lang="cs-CZ" sz="36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048623" y="1916832"/>
            <a:ext cx="3816423" cy="1224136"/>
          </a:xfrm>
        </p:spPr>
        <p:txBody>
          <a:bodyPr>
            <a:noAutofit/>
          </a:bodyPr>
          <a:lstStyle/>
          <a:p>
            <a:pPr algn="l"/>
            <a:r>
              <a:rPr lang="cs-CZ" sz="4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Solné komoře </a:t>
            </a:r>
          </a:p>
          <a:p>
            <a:pPr algn="l"/>
            <a:r>
              <a:rPr lang="cs-CZ" sz="4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těží?</a:t>
            </a:r>
            <a:endParaRPr lang="cs-CZ" sz="40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292080" y="3356992"/>
            <a:ext cx="1872207" cy="2190229"/>
          </a:xfrm>
        </p:spPr>
        <p:txBody>
          <a:bodyPr>
            <a:normAutofit/>
          </a:bodyPr>
          <a:lstStyle/>
          <a:p>
            <a:r>
              <a:rPr lang="cs-CZ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ůl</a:t>
            </a:r>
          </a:p>
          <a:p>
            <a:r>
              <a:rPr lang="cs-CZ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íra</a:t>
            </a:r>
          </a:p>
          <a:p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soda</a:t>
            </a:r>
            <a:endParaRPr lang="cs-CZ" sz="36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7544" y="3284984"/>
            <a:ext cx="4572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pPr lvl="0">
              <a:spcBef>
                <a:spcPct val="20000"/>
              </a:spcBef>
              <a:buClr>
                <a:srgbClr val="759AA5">
                  <a:lumMod val="60000"/>
                  <a:lumOff val="40000"/>
                </a:srgbClr>
              </a:buClr>
            </a:pPr>
            <a:r>
              <a:rPr lang="cs-CZ" sz="4000" b="1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Rakousko je náš?</a:t>
            </a:r>
            <a:endParaRPr lang="cs-CZ" sz="40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4149080"/>
            <a:ext cx="4572000" cy="1975926"/>
          </a:xfrm>
          <a:prstGeom prst="rect">
            <a:avLst/>
          </a:prstGeom>
        </p:spPr>
        <p:txBody>
          <a:bodyPr>
            <a:spAutoFit/>
          </a:bodyPr>
          <a:lstStyle/>
          <a:p>
            <a:pPr marL="274320" lvl="0" indent="-274320">
              <a:spcBef>
                <a:spcPct val="20000"/>
              </a:spcBef>
              <a:buClr>
                <a:srgbClr val="759AA5">
                  <a:lumMod val="60000"/>
                  <a:lumOff val="40000"/>
                </a:srgbClr>
              </a:buClr>
              <a:buFont typeface="Arial" pitchFamily="34" charset="0"/>
              <a:buChar char="•"/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everní soused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74320" lvl="0" indent="-274320">
              <a:spcBef>
                <a:spcPct val="20000"/>
              </a:spcBef>
              <a:buClr>
                <a:srgbClr val="759AA5">
                  <a:lumMod val="60000"/>
                  <a:lumOff val="40000"/>
                </a:srgbClr>
              </a:buClr>
              <a:buFont typeface="Arial" pitchFamily="34" charset="0"/>
              <a:buChar char="•"/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ižní soused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74320" lvl="0" indent="-274320">
              <a:spcBef>
                <a:spcPct val="20000"/>
              </a:spcBef>
              <a:buClr>
                <a:srgbClr val="759AA5">
                  <a:lumMod val="60000"/>
                  <a:lumOff val="40000"/>
                </a:srgbClr>
              </a:buClr>
              <a:buFont typeface="Arial" pitchFamily="34" charset="0"/>
              <a:buChar char="•"/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ýchodní soused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84460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31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3000"/>
                            </p:stCondLst>
                            <p:childTnLst>
                              <p:par>
                                <p:cTn id="67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6000"/>
                            </p:stCondLst>
                            <p:childTnLst>
                              <p:par>
                                <p:cTn id="74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1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83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6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31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89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2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3000"/>
                            </p:stCondLst>
                            <p:childTnLst>
                              <p:par>
                                <p:cTn id="110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17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1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9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31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5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uiExpand="1" build="p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23528" y="332656"/>
            <a:ext cx="8496944" cy="1872208"/>
          </a:xfrm>
        </p:spPr>
        <p:txBody>
          <a:bodyPr>
            <a:normAutofit fontScale="90000"/>
          </a:bodyPr>
          <a:lstStyle/>
          <a:p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VYLUŠTI KŘÍŽOVKU: </a:t>
            </a:r>
            <a:r>
              <a:rPr lang="cs-CZ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Alpské jezero ležící na pomezí Německa, Rakouska a Švýcarska.</a:t>
            </a:r>
            <a:endParaRPr lang="cs-CZ" sz="4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3924304"/>
              </p:ext>
            </p:extLst>
          </p:nvPr>
        </p:nvGraphicFramePr>
        <p:xfrm>
          <a:off x="4283968" y="2348880"/>
          <a:ext cx="4680520" cy="3489960"/>
        </p:xfrm>
        <a:graphic>
          <a:graphicData uri="http://schemas.openxmlformats.org/drawingml/2006/table">
            <a:tbl>
              <a:tblPr/>
              <a:tblGrid>
                <a:gridCol w="4680520"/>
              </a:tblGrid>
              <a:tr h="390525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dirty="0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Hlavní město Německa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0525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dirty="0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Nejvyšší hora Rakouska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0525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dirty="0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Řeka protékající Vídní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0525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dirty="0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Velehory v Rakousku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0525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dirty="0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Úřední jazyk v Rakousku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0525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dirty="0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Náš severní soused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0525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dirty="0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Rodiště W. A. Mozarta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0525">
                <a:tc>
                  <a:txBody>
                    <a:bodyPr/>
                    <a:lstStyle/>
                    <a:p>
                      <a:pPr algn="l" fontAlgn="b"/>
                      <a:r>
                        <a:rPr lang="pt-BR" sz="2800" b="0" i="0" u="none" strike="noStrike" dirty="0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Moře, do kterého se vlévá Visla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9301003"/>
              </p:ext>
            </p:extLst>
          </p:nvPr>
        </p:nvGraphicFramePr>
        <p:xfrm>
          <a:off x="206515" y="2348880"/>
          <a:ext cx="3960437" cy="3528392"/>
        </p:xfrm>
        <a:graphic>
          <a:graphicData uri="http://schemas.openxmlformats.org/drawingml/2006/table">
            <a:tbl>
              <a:tblPr/>
              <a:tblGrid>
                <a:gridCol w="304649"/>
                <a:gridCol w="304649"/>
                <a:gridCol w="304649"/>
                <a:gridCol w="304649"/>
                <a:gridCol w="304649"/>
                <a:gridCol w="304649"/>
                <a:gridCol w="304649"/>
                <a:gridCol w="304649"/>
                <a:gridCol w="304649"/>
                <a:gridCol w="304649"/>
                <a:gridCol w="304649"/>
                <a:gridCol w="304649"/>
                <a:gridCol w="304649"/>
              </a:tblGrid>
              <a:tr h="441049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FFFFFF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FFFFFF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FFFFFF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FFFFFF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FFFFFF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1049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1049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41049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FFFFFF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FFFFFF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FFFFFF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FFFFFF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FFFFFF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FFFFFF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FFFFFF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FFFFFF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1049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FFFFFF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FFFFFF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FFFFFF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FFFFFF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FFFFFF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1049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FFFFFF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FFFFFF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FFFFFF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FFFFFF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FFFFFF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FFFFFF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1049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FFFFFF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FFFFFF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FFFFFF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FFFFFF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1049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FFFFFF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FFFFFF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FFFFFF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FFFFFF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FFFFFF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0709632"/>
              </p:ext>
            </p:extLst>
          </p:nvPr>
        </p:nvGraphicFramePr>
        <p:xfrm>
          <a:off x="2339752" y="2348880"/>
          <a:ext cx="1872210" cy="432048"/>
        </p:xfrm>
        <a:graphic>
          <a:graphicData uri="http://schemas.openxmlformats.org/drawingml/2006/table">
            <a:tbl>
              <a:tblPr/>
              <a:tblGrid>
                <a:gridCol w="312035"/>
                <a:gridCol w="312035"/>
                <a:gridCol w="312035"/>
                <a:gridCol w="312035"/>
                <a:gridCol w="312035"/>
                <a:gridCol w="312035"/>
              </a:tblGrid>
              <a:tr h="432048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FFFF00"/>
                          </a:solidFill>
                          <a:effectLst/>
                          <a:latin typeface="Times New Roman"/>
                        </a:rPr>
                        <a:t>B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Í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5536484"/>
              </p:ext>
            </p:extLst>
          </p:nvPr>
        </p:nvGraphicFramePr>
        <p:xfrm>
          <a:off x="116505" y="2798930"/>
          <a:ext cx="4140461" cy="405045"/>
        </p:xfrm>
        <a:graphic>
          <a:graphicData uri="http://schemas.openxmlformats.org/drawingml/2006/table">
            <a:tbl>
              <a:tblPr/>
              <a:tblGrid>
                <a:gridCol w="318497"/>
                <a:gridCol w="318497"/>
                <a:gridCol w="318497"/>
                <a:gridCol w="318497"/>
                <a:gridCol w="318497"/>
                <a:gridCol w="318497"/>
                <a:gridCol w="318497"/>
                <a:gridCol w="318497"/>
                <a:gridCol w="318497"/>
                <a:gridCol w="318497"/>
                <a:gridCol w="318497"/>
                <a:gridCol w="318497"/>
                <a:gridCol w="318497"/>
              </a:tblGrid>
              <a:tr h="405045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G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G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FFFF00"/>
                          </a:solidFill>
                          <a:effectLst/>
                          <a:latin typeface="Times New Roman"/>
                        </a:rPr>
                        <a:t>O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C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4" name="Tabulka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1303761"/>
              </p:ext>
            </p:extLst>
          </p:nvPr>
        </p:nvGraphicFramePr>
        <p:xfrm>
          <a:off x="2366755" y="3248980"/>
          <a:ext cx="1656185" cy="400050"/>
        </p:xfrm>
        <a:graphic>
          <a:graphicData uri="http://schemas.openxmlformats.org/drawingml/2006/table">
            <a:tbl>
              <a:tblPr/>
              <a:tblGrid>
                <a:gridCol w="331237"/>
                <a:gridCol w="331237"/>
                <a:gridCol w="331237"/>
                <a:gridCol w="331237"/>
                <a:gridCol w="331237"/>
              </a:tblGrid>
              <a:tr h="40005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FFFF00"/>
                          </a:solidFill>
                          <a:effectLst/>
                          <a:latin typeface="Times New Roman"/>
                        </a:rPr>
                        <a:t>D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U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J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5397242"/>
              </p:ext>
            </p:extLst>
          </p:nvPr>
        </p:nvGraphicFramePr>
        <p:xfrm>
          <a:off x="2366755" y="3699030"/>
          <a:ext cx="1350152" cy="390525"/>
        </p:xfrm>
        <a:graphic>
          <a:graphicData uri="http://schemas.openxmlformats.org/drawingml/2006/table">
            <a:tbl>
              <a:tblPr/>
              <a:tblGrid>
                <a:gridCol w="337538"/>
                <a:gridCol w="337538"/>
                <a:gridCol w="337538"/>
                <a:gridCol w="337538"/>
              </a:tblGrid>
              <a:tr h="390525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FFFF00"/>
                          </a:solidFill>
                          <a:effectLst/>
                          <a:latin typeface="Times New Roman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4556595"/>
              </p:ext>
            </p:extLst>
          </p:nvPr>
        </p:nvGraphicFramePr>
        <p:xfrm>
          <a:off x="1421650" y="4104075"/>
          <a:ext cx="2540000" cy="390525"/>
        </p:xfrm>
        <a:graphic>
          <a:graphicData uri="http://schemas.openxmlformats.org/drawingml/2006/table">
            <a:tbl>
              <a:tblPr/>
              <a:tblGrid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</a:tblGrid>
              <a:tr h="390525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Ě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FFFF00"/>
                          </a:solidFill>
                          <a:effectLst/>
                          <a:latin typeface="Times New Roman"/>
                        </a:rPr>
                        <a:t>M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Č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3602740"/>
              </p:ext>
            </p:extLst>
          </p:nvPr>
        </p:nvGraphicFramePr>
        <p:xfrm>
          <a:off x="1421650" y="4509120"/>
          <a:ext cx="1905000" cy="390525"/>
        </p:xfrm>
        <a:graphic>
          <a:graphicData uri="http://schemas.openxmlformats.org/drawingml/2006/table">
            <a:tbl>
              <a:tblPr/>
              <a:tblGrid>
                <a:gridCol w="317500"/>
                <a:gridCol w="317500"/>
                <a:gridCol w="317500"/>
                <a:gridCol w="317500"/>
                <a:gridCol w="317500"/>
                <a:gridCol w="317500"/>
              </a:tblGrid>
              <a:tr h="390525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FFFF00"/>
                          </a:solidFill>
                          <a:effectLst/>
                          <a:latin typeface="Times New Roman"/>
                        </a:rPr>
                        <a:t>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K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1577963"/>
              </p:ext>
            </p:extLst>
          </p:nvPr>
        </p:nvGraphicFramePr>
        <p:xfrm>
          <a:off x="161510" y="4914165"/>
          <a:ext cx="2540000" cy="390525"/>
        </p:xfrm>
        <a:graphic>
          <a:graphicData uri="http://schemas.openxmlformats.org/drawingml/2006/table">
            <a:tbl>
              <a:tblPr/>
              <a:tblGrid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</a:tblGrid>
              <a:tr h="390525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B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FFFF00"/>
                          </a:solidFill>
                          <a:effectLst/>
                          <a:latin typeface="Times New Roman"/>
                        </a:rPr>
                        <a:t>K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8232490"/>
              </p:ext>
            </p:extLst>
          </p:nvPr>
        </p:nvGraphicFramePr>
        <p:xfrm>
          <a:off x="476545" y="5364215"/>
          <a:ext cx="2222500" cy="400050"/>
        </p:xfrm>
        <a:graphic>
          <a:graphicData uri="http://schemas.openxmlformats.org/drawingml/2006/table">
            <a:tbl>
              <a:tblPr/>
              <a:tblGrid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</a:tblGrid>
              <a:tr h="40005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B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FFFF00"/>
                          </a:solidFill>
                          <a:effectLst/>
                          <a:latin typeface="Times New Roman"/>
                        </a:rPr>
                        <a:t>É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Slunce 1"/>
          <p:cNvSpPr/>
          <p:nvPr/>
        </p:nvSpPr>
        <p:spPr>
          <a:xfrm>
            <a:off x="2339568" y="5499230"/>
            <a:ext cx="299682" cy="36004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1750" y="2353308"/>
            <a:ext cx="317500" cy="37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86662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31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" dur="2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" grpId="0" animBg="1"/>
      <p:bldP spid="2" grpId="1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Documents and Settings\Administrator\Plocha\moje DUMy\slepé mapy k Evropě\RAKOUSKO - slepá mapa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47" t="15722" r="5992" b="14330"/>
          <a:stretch/>
        </p:blipFill>
        <p:spPr bwMode="auto">
          <a:xfrm>
            <a:off x="611559" y="1043735"/>
            <a:ext cx="7785866" cy="4411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86535" y="233645"/>
            <a:ext cx="8229600" cy="769097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URČI S POMOCÍ MAPY.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9357" y="5455727"/>
            <a:ext cx="721748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742950" indent="-742950">
              <a:buAutoNum type="arabicPeriod"/>
            </a:pPr>
            <a:r>
              <a:rPr lang="cs-CZ" sz="3600" dirty="0" smtClean="0"/>
              <a:t>– 12. (sousední státy, města)</a:t>
            </a:r>
          </a:p>
          <a:p>
            <a:r>
              <a:rPr lang="cs-CZ" sz="3600" dirty="0" smtClean="0"/>
              <a:t>A – F (řeky, jezera)  G = nejvyšší hora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62496" y="4594676"/>
            <a:ext cx="428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2.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0029" y="4839830"/>
            <a:ext cx="428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1.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96625" y="4374105"/>
            <a:ext cx="428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3.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46775" y="2708920"/>
            <a:ext cx="5100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4. 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47327" y="1178750"/>
            <a:ext cx="428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5.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037385" y="2258870"/>
            <a:ext cx="428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6.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677345" y="3879050"/>
            <a:ext cx="428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7.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975649" y="2581098"/>
            <a:ext cx="428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8.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09468" y="2489702"/>
            <a:ext cx="428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9.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194666" y="3070730"/>
            <a:ext cx="5918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10.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760936" y="3742038"/>
            <a:ext cx="5918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11.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377555" y="3749659"/>
            <a:ext cx="5918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12.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110029" y="2348880"/>
            <a:ext cx="3962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A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209666" y="3766010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B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046584" y="3070730"/>
            <a:ext cx="3642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C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145390" y="4234879"/>
            <a:ext cx="380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D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697125" y="3654025"/>
            <a:ext cx="332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452804" y="3249591"/>
            <a:ext cx="332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F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96535" y="3766009"/>
            <a:ext cx="3962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G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7369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11960" y="323655"/>
            <a:ext cx="2603975" cy="814102"/>
          </a:xfrm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</a:t>
            </a:r>
            <a:endParaRPr lang="cs-CZ" sz="4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06514" y="368659"/>
            <a:ext cx="5085565" cy="5895655"/>
          </a:xfrm>
        </p:spPr>
        <p:txBody>
          <a:bodyPr>
            <a:normAutofit fontScale="92500"/>
          </a:bodyPr>
          <a:lstStyle/>
          <a:p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SLOVINSKO</a:t>
            </a:r>
          </a:p>
          <a:p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ITÁLIE</a:t>
            </a:r>
          </a:p>
          <a:p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ŠVÝCARSKO</a:t>
            </a:r>
          </a:p>
          <a:p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NĚMECKO</a:t>
            </a:r>
          </a:p>
          <a:p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ČESKÁ REPUBLIKA</a:t>
            </a:r>
          </a:p>
          <a:p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 SLOVENSKO</a:t>
            </a:r>
          </a:p>
          <a:p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 MAĎARSKO</a:t>
            </a:r>
          </a:p>
          <a:p>
            <a:pPr lvl="0">
              <a:buClr>
                <a:srgbClr val="759AA5">
                  <a:lumMod val="60000"/>
                  <a:lumOff val="40000"/>
                </a:srgbClr>
              </a:buClr>
            </a:pPr>
            <a:r>
              <a:rPr lang="cs-CZ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VÍDEŇ</a:t>
            </a:r>
          </a:p>
          <a:p>
            <a:pPr lvl="0">
              <a:buClr>
                <a:srgbClr val="759AA5">
                  <a:lumMod val="60000"/>
                  <a:lumOff val="40000"/>
                </a:srgbClr>
              </a:buClr>
            </a:pPr>
            <a:r>
              <a:rPr lang="cs-CZ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LINEC</a:t>
            </a:r>
          </a:p>
          <a:p>
            <a:pPr lvl="0">
              <a:buClr>
                <a:srgbClr val="759AA5">
                  <a:lumMod val="60000"/>
                  <a:lumOff val="40000"/>
                </a:srgbClr>
              </a:buClr>
            </a:pPr>
            <a:r>
              <a:rPr lang="cs-CZ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10. SALCBURK</a:t>
            </a:r>
          </a:p>
          <a:p>
            <a:pPr lvl="0">
              <a:buClr>
                <a:srgbClr val="759AA5">
                  <a:lumMod val="60000"/>
                  <a:lumOff val="40000"/>
                </a:srgbClr>
              </a:buClr>
            </a:pPr>
            <a:r>
              <a:rPr lang="cs-CZ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11. INNSBRUCK</a:t>
            </a:r>
          </a:p>
          <a:p>
            <a:pPr lvl="0">
              <a:buClr>
                <a:srgbClr val="759AA5">
                  <a:lumMod val="60000"/>
                  <a:lumOff val="40000"/>
                </a:srgbClr>
              </a:buClr>
            </a:pPr>
            <a:r>
              <a:rPr lang="cs-CZ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12. GRAZ (ŠTÝRSKÝ HRADEC)</a:t>
            </a:r>
          </a:p>
          <a:p>
            <a:endParaRPr lang="cs-CZ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2020" y="1268760"/>
            <a:ext cx="4005444" cy="4525963"/>
          </a:xfrm>
        </p:spPr>
        <p:txBody>
          <a:bodyPr>
            <a:normAutofit fontScale="92500"/>
          </a:bodyPr>
          <a:lstStyle/>
          <a:p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– DUNAJ</a:t>
            </a:r>
          </a:p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 – INN</a:t>
            </a:r>
          </a:p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 – BODAMSKÉ JEZERO</a:t>
            </a:r>
          </a:p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 – DRÁVA</a:t>
            </a:r>
          </a:p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– MURA</a:t>
            </a:r>
          </a:p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 – DEZIDERSKÉ JEZERO</a:t>
            </a:r>
          </a:p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 – GROSSGLOCKNER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</a:t>
            </a:r>
          </a:p>
          <a:p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3722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90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000"/>
                            </p:stCondLst>
                            <p:childTnLst>
                              <p:par>
                                <p:cTn id="33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000"/>
                            </p:stCondLst>
                            <p:childTnLst>
                              <p:par>
                                <p:cTn id="40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8000"/>
                            </p:stCondLst>
                            <p:childTnLst>
                              <p:par>
                                <p:cTn id="47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1000"/>
                            </p:stCondLst>
                            <p:childTnLst>
                              <p:par>
                                <p:cTn id="54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4000"/>
                            </p:stCondLst>
                            <p:childTnLst>
                              <p:par>
                                <p:cTn id="61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7000"/>
                            </p:stCondLst>
                            <p:childTnLst>
                              <p:par>
                                <p:cTn id="68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30000"/>
                            </p:stCondLst>
                            <p:childTnLst>
                              <p:par>
                                <p:cTn id="7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33000"/>
                            </p:stCondLst>
                            <p:childTnLst>
                              <p:par>
                                <p:cTn id="82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3000"/>
                            </p:stCondLst>
                            <p:childTnLst>
                              <p:par>
                                <p:cTn id="97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6000"/>
                            </p:stCondLst>
                            <p:childTnLst>
                              <p:par>
                                <p:cTn id="104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9000"/>
                            </p:stCondLst>
                            <p:childTnLst>
                              <p:par>
                                <p:cTn id="111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12000"/>
                            </p:stCondLst>
                            <p:childTnLst>
                              <p:par>
                                <p:cTn id="118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15000"/>
                            </p:stCondLst>
                            <p:childTnLst>
                              <p:par>
                                <p:cTn id="12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132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759AA5">
                  <a:lumMod val="60000"/>
                  <a:lumOff val="40000"/>
                </a:srgbClr>
              </a:buClr>
            </a:pPr>
            <a:r>
              <a:rPr lang="cs-CZ" sz="1400" dirty="0">
                <a:solidFill>
                  <a:srgbClr val="DFE6D0"/>
                </a:solidFill>
              </a:rPr>
              <a:t>Použité zdroje:</a:t>
            </a:r>
          </a:p>
          <a:p>
            <a:pPr marL="228600" indent="-228600">
              <a:buAutoNum type="arabicPeriod"/>
            </a:pPr>
            <a:r>
              <a:rPr lang="cs-CZ" sz="1100" dirty="0" smtClean="0"/>
              <a:t>STERN</a:t>
            </a:r>
            <a:r>
              <a:rPr lang="cs-CZ" sz="1100" dirty="0"/>
              <a:t>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[</a:t>
            </a:r>
            <a:r>
              <a:rPr lang="cs-CZ" sz="1100" dirty="0" smtClean="0"/>
              <a:t>cit.10.02.2012</a:t>
            </a:r>
            <a:r>
              <a:rPr lang="cs-CZ" sz="1100" dirty="0"/>
              <a:t>]. Dostupný na WWW: &lt;http://</a:t>
            </a:r>
            <a:r>
              <a:rPr lang="cs-CZ" sz="1100" dirty="0" smtClean="0"/>
              <a:t>cs.wikipedia.org/wiki/</a:t>
            </a:r>
            <a:r>
              <a:rPr lang="cs-CZ" sz="1100" dirty="0" err="1" smtClean="0"/>
              <a:t>Soubor:Maria-Theresien-Platz_in_Wien.jpg</a:t>
            </a:r>
            <a:r>
              <a:rPr lang="cs-CZ" sz="1100" dirty="0" smtClean="0"/>
              <a:t>&gt;. </a:t>
            </a:r>
          </a:p>
          <a:p>
            <a:pPr marL="228600" indent="-228600">
              <a:buAutoNum type="arabicPeriod"/>
            </a:pPr>
            <a:r>
              <a:rPr lang="cs-CZ" sz="1100" dirty="0"/>
              <a:t>MUELLER, </a:t>
            </a:r>
            <a:r>
              <a:rPr lang="cs-CZ" sz="1100" dirty="0" err="1"/>
              <a:t>Veit</a:t>
            </a:r>
            <a:r>
              <a:rPr lang="cs-CZ" sz="1100" dirty="0"/>
              <a:t>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[cit.10.02.2012]. </a:t>
            </a:r>
            <a:r>
              <a:rPr lang="cs-CZ" sz="1100" dirty="0"/>
              <a:t>Dostupný na WWW: &lt;http://en.wikipedia.org/wiki/</a:t>
            </a:r>
            <a:r>
              <a:rPr lang="cs-CZ" sz="1100" dirty="0" err="1"/>
              <a:t>File:Bergisel-N.jpg</a:t>
            </a:r>
            <a:r>
              <a:rPr lang="cs-CZ" sz="1100" dirty="0" smtClean="0"/>
              <a:t>&gt;.</a:t>
            </a:r>
          </a:p>
          <a:p>
            <a:pPr marL="228600" indent="-228600">
              <a:buAutoNum type="arabicPeriod"/>
            </a:pPr>
            <a:r>
              <a:rPr lang="cs-CZ" sz="1100" dirty="0"/>
              <a:t>KRAASCH, Reinhard.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[cit.10.02.2012].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Soubor:Salzburger_Stadtansicht.jpg</a:t>
            </a:r>
            <a:r>
              <a:rPr lang="cs-CZ" sz="1100" dirty="0" smtClean="0"/>
              <a:t>&gt;.</a:t>
            </a:r>
          </a:p>
          <a:p>
            <a:pPr marL="228600" indent="-228600">
              <a:buAutoNum type="arabicPeriod"/>
            </a:pPr>
            <a:r>
              <a:rPr lang="cs-CZ" sz="1100" dirty="0"/>
              <a:t>STEINER, Philipp.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[cit.10.02.2012]. </a:t>
            </a:r>
            <a:r>
              <a:rPr lang="cs-CZ" sz="1100" dirty="0"/>
              <a:t>Dostupný na WWW: &lt;http://en.wikipedia.org/wiki/File:Graz_clock_tower1.jpg</a:t>
            </a:r>
            <a:r>
              <a:rPr lang="cs-CZ" sz="1100" dirty="0" smtClean="0"/>
              <a:t>&gt;.</a:t>
            </a:r>
          </a:p>
          <a:p>
            <a:pPr marL="228600" indent="-228600">
              <a:buAutoNum type="arabicPeriod"/>
            </a:pPr>
            <a:r>
              <a:rPr lang="cs-CZ" sz="1100" dirty="0"/>
              <a:t>SCHMID, Michael.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[cit.10.02.2012].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Soubor:Grossglockner_from_SW.jpg</a:t>
            </a:r>
            <a:r>
              <a:rPr lang="cs-CZ" sz="1100" dirty="0" smtClean="0"/>
              <a:t>&gt;.</a:t>
            </a:r>
          </a:p>
          <a:p>
            <a:pPr marL="228600" indent="-228600">
              <a:buAutoNum type="arabicPeriod"/>
            </a:pPr>
            <a:r>
              <a:rPr lang="cs-CZ" sz="1100" dirty="0"/>
              <a:t>DEDERING, </a:t>
            </a:r>
            <a:r>
              <a:rPr lang="cs-CZ" sz="1100" dirty="0" err="1"/>
              <a:t>Uwe</a:t>
            </a:r>
            <a:r>
              <a:rPr lang="cs-CZ" sz="1100" dirty="0"/>
              <a:t>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[cit.10.02.2012]. </a:t>
            </a:r>
            <a:r>
              <a:rPr lang="cs-CZ" sz="1100" dirty="0"/>
              <a:t>Dostupný na WWW: &lt;http://en.wikipedia.org/wiki/</a:t>
            </a:r>
            <a:r>
              <a:rPr lang="cs-CZ" sz="1100" dirty="0" err="1"/>
              <a:t>File:Austria_relief_location_map.jpg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nl-NL" sz="1100" dirty="0"/>
              <a:t>TIGERENTE. </a:t>
            </a:r>
            <a:r>
              <a:rPr lang="nl-NL" sz="1100" i="1" dirty="0" smtClean="0"/>
              <a:t>Wikipedi</a:t>
            </a:r>
            <a:r>
              <a:rPr lang="cs-CZ" sz="1100" i="1" smtClean="0"/>
              <a:t>a</a:t>
            </a:r>
            <a:r>
              <a:rPr lang="nl-NL" sz="1100" smtClean="0"/>
              <a:t> </a:t>
            </a:r>
            <a:r>
              <a:rPr lang="nl-NL" sz="1100" dirty="0"/>
              <a:t>[online]. </a:t>
            </a:r>
            <a:r>
              <a:rPr lang="nl-NL" sz="1100" dirty="0" smtClean="0"/>
              <a:t>[</a:t>
            </a:r>
            <a:r>
              <a:rPr lang="cs-CZ" sz="1100" dirty="0" smtClean="0"/>
              <a:t>cit.10.02.2012</a:t>
            </a:r>
            <a:r>
              <a:rPr lang="nl-NL" sz="1100" dirty="0" smtClean="0"/>
              <a:t>]. </a:t>
            </a:r>
            <a:r>
              <a:rPr lang="nl-NL" sz="1100" dirty="0"/>
              <a:t>Dostupný na WWW: &lt;http://cs.wikipedia.org/wiki/Soubor:Wolfgangsee2007.jpg&gt;.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prof. PhDr. CHALUPA, Petr, CSc.; Mgr. ŠTIKOVÁ, Věra. Vlastivěda 5: Česká republika jako součást Evropy (učebnice). Brno: NOVÁ ŠKOLA, s.r.o., 2011, ISBN 978-80-7289-260-0.</a:t>
            </a:r>
          </a:p>
          <a:p>
            <a:pPr marL="228600" indent="-228600">
              <a:buAutoNum type="arabicPeriod"/>
            </a:pPr>
            <a:r>
              <a:rPr lang="cs-CZ" sz="1100" dirty="0"/>
              <a:t>prof. PhDr. CHALUPA, Petr, CSc.; Mgr. ŠTIKOVÁ, Věra. Vlastivěda 5: Česká republika jako součást Evropy (učebnice). Brno: NOVÁ ŠKOLA, s.r.o., 2011, ISBN 978-80-7289-260-0.</a:t>
            </a:r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/>
              <a:t>      Není-li </a:t>
            </a:r>
            <a:r>
              <a:rPr lang="cs-CZ" sz="1100" dirty="0"/>
              <a:t>uvedeno jinak, jsou obrázky dílem autorky.</a:t>
            </a:r>
          </a:p>
          <a:p>
            <a:pPr marL="0" indent="0">
              <a:buNone/>
            </a:pP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468263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697</TotalTime>
  <Words>715</Words>
  <Application>Microsoft Office PowerPoint</Application>
  <PresentationFormat>Předvádění na obrazovce (4:3)</PresentationFormat>
  <Paragraphs>278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Došky</vt:lpstr>
      <vt:lpstr>Prezentace aplikace PowerPoint</vt:lpstr>
      <vt:lpstr>RAKOUSKÁ REPUBLIKA </vt:lpstr>
      <vt:lpstr>Ukazuj si na mapě. </vt:lpstr>
      <vt:lpstr>Rakouská republika</vt:lpstr>
      <vt:lpstr>MĚSTA</vt:lpstr>
      <vt:lpstr>Prezentace aplikace PowerPoint</vt:lpstr>
      <vt:lpstr>POVRCH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VYLUŠTI KŘÍŽOVKU: Alpské jezero ležící na pomezí Německa, Rakouska a Švýcarska.</vt:lpstr>
      <vt:lpstr>URČI S POMOCÍ MAPY.</vt:lpstr>
      <vt:lpstr>ŘEŠENÍ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RAKOUSKÁ REPUBLIKA </dc:title>
  <dc:creator> </dc:creator>
  <cp:lastModifiedBy>User</cp:lastModifiedBy>
  <cp:revision>125</cp:revision>
  <dcterms:created xsi:type="dcterms:W3CDTF">2012-02-04T07:52:48Z</dcterms:created>
  <dcterms:modified xsi:type="dcterms:W3CDTF">2012-06-03T15:30:59Z</dcterms:modified>
</cp:coreProperties>
</file>