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www.celysvet.cz/krasne-fotky/1280/cestovani/cestovani-193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0486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Šíření tepla zářením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501770" y="4324454"/>
            <a:ext cx="41404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VY_32_INOVACE_25_Šíření tepla zářením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Rozžhavené těleso vysílá teplo zářením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76672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Toto záření nevnímáme zrakem, ale tepelnými čidly v pokožce. Toto záření vysílají zdroje, kterými jsou rozžhavená tělesa.</a:t>
            </a:r>
            <a:endParaRPr lang="cs-CZ" sz="2400" dirty="0"/>
          </a:p>
        </p:txBody>
      </p:sp>
      <p:pic>
        <p:nvPicPr>
          <p:cNvPr id="2050" name="Picture 2" descr="http://mm1.denik.cz/73/e5/energie_zarovka_elektrina_denik_clanek_so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2771800" cy="2082810"/>
          </a:xfrm>
          <a:prstGeom prst="rect">
            <a:avLst/>
          </a:prstGeom>
          <a:noFill/>
        </p:spPr>
      </p:pic>
      <p:pic>
        <p:nvPicPr>
          <p:cNvPr id="2052" name="Picture 4" descr="http://www.axo.cz/upload/images/zbozi/4860_792_lg_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340768"/>
            <a:ext cx="2667000" cy="2105025"/>
          </a:xfrm>
          <a:prstGeom prst="rect">
            <a:avLst/>
          </a:prstGeom>
          <a:noFill/>
        </p:spPr>
      </p:pic>
      <p:pic>
        <p:nvPicPr>
          <p:cNvPr id="2054" name="Picture 6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4504" y="1268760"/>
            <a:ext cx="2890776" cy="231262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4005064"/>
            <a:ext cx="2771800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Přiblížíte-li ruku k žárovce, máte pocit tepla. Tepelné záření ze žárovky předává teplo vaší ruce.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4005064"/>
            <a:ext cx="2771800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Někdy se k přitápění vzduchu v místnosti používají infrazářiče. Uvnitř je kov, který se průchodem proudu rozžhaví na vysokou teplotu.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005064"/>
            <a:ext cx="2771800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Tepelné záření se může šířit i vakuem, jako například tepelné záření ze Slunce. Jeho rychlost šíření je stejná, jako rychlost světla.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3581382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3567594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581382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 animBg="1"/>
      <p:bldP spid="10" grpId="0" animBg="1"/>
      <p:bldP spid="11" grpId="0" animBg="1"/>
      <p:bldP spid="2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Množství tepla přijatého tepelným zářením závisí na mnoha faktorech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57918"/>
            <a:ext cx="469776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1. Na samotném zdroji záření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23955"/>
            <a:ext cx="84604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Čím vyšší je teplota zdroje, tím větší záření vyzařuje do </a:t>
            </a:r>
            <a:r>
              <a:rPr lang="cs-CZ" sz="2800" dirty="0" smtClean="0"/>
              <a:t>prostoru (žárovka </a:t>
            </a:r>
            <a:r>
              <a:rPr lang="cs-CZ" sz="2800" dirty="0" smtClean="0"/>
              <a:t>40W vyzařuje méně tepelného záření než žárovka 100 W).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308950"/>
            <a:ext cx="824440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2. Na vzdálenosti zdroje od tělesa, které záření přijímá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832170"/>
            <a:ext cx="83884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Čím je vzdálenost mezi tělesy větší, tím méně tepla těleso pohltí.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-35559" y="4869160"/>
            <a:ext cx="615617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3. Na povrchu těles, která teplo pohlcují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916" y="5473005"/>
            <a:ext cx="85320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Hladký a lesklý povrch bude tepelné záření odrážet, tmavý a hrubý povrch bude přijímat velké množství tepelného záření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  <p:bldP spid="6" grpId="0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0000">
            <a:off x="1166181" y="172955"/>
            <a:ext cx="7920880" cy="6594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480355" y="6453676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3212975"/>
            <a:ext cx="3240360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Který teploměr ukazuje nejnižší teplotu?</a:t>
            </a:r>
            <a:endParaRPr lang="cs-CZ" sz="2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3635896" y="2276872"/>
            <a:ext cx="1296144" cy="436147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07504" y="5550306"/>
            <a:ext cx="693845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51080" y="4752377"/>
            <a:ext cx="2496784" cy="181588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Alobal odráží velké množství tepelného záření.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212974"/>
            <a:ext cx="3240360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Který teploměr ukazuje nejvyšší teplotu?</a:t>
            </a:r>
            <a:endParaRPr lang="cs-CZ" sz="2800" b="1" dirty="0"/>
          </a:p>
        </p:txBody>
      </p:sp>
      <p:sp>
        <p:nvSpPr>
          <p:cNvPr id="9" name="Šipka doprava 8"/>
          <p:cNvSpPr/>
          <p:nvPr/>
        </p:nvSpPr>
        <p:spPr>
          <a:xfrm>
            <a:off x="115453" y="5550306"/>
            <a:ext cx="685896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3331" y="4822460"/>
            <a:ext cx="2812565" cy="181588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Černý matný papír pohlcuje  velké množství tepelného záření.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16216" y="2281599"/>
            <a:ext cx="1296144" cy="436147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1" dur="10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50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4" grpId="0" animBg="1"/>
      <p:bldP spid="4" grpId="1" animBg="1"/>
      <p:bldP spid="4" grpId="2" animBg="1"/>
      <p:bldP spid="5" grpId="0" animBg="1"/>
      <p:bldP spid="5" grpId="1" animBg="1"/>
      <p:bldP spid="6" grpId="0" animBg="1"/>
      <p:bldP spid="6" grpId="1" animBg="1"/>
      <p:bldP spid="8" grpId="0" animBg="1"/>
      <p:bldP spid="9" grpId="0" animBg="1"/>
      <p:bldP spid="10" grpId="0" animBg="1"/>
      <p:bldP spid="13" grpId="0" animBg="1"/>
      <p:bldP spid="1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exotickecestovani.cz/cestopisy/egypt/cestopis/beduini/egypt-beduini-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6000667" cy="45005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4797152"/>
            <a:ext cx="914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Proč tedy obyvatelé pouští nosí raději černé dlouhé pláště?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445224"/>
            <a:ext cx="8640960" cy="1384995"/>
          </a:xfrm>
          <a:prstGeom prst="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Vzduch pod volným černým pláštěm se ohřeje rychleji než pod bílým, a proto také mnohem více proudí. Prouděním vzduchu se odvádí pot z kůže, která se tak ochlazuje.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13098" y="4319808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843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[1], [3] 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 smtClean="0"/>
              <a:t>-kliparty z www. Microsoft.office.cz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[2]</a:t>
            </a:r>
          </a:p>
          <a:p>
            <a:pPr>
              <a:lnSpc>
                <a:spcPct val="114000"/>
              </a:lnSpc>
            </a:pPr>
            <a:r>
              <a:rPr lang="cs-CZ" dirty="0"/>
              <a:t>http://www.axo.cz/upload/images/zbozi/4860_792_lg_p.jpg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[4]</a:t>
            </a:r>
          </a:p>
          <a:p>
            <a:pPr>
              <a:lnSpc>
                <a:spcPct val="114000"/>
              </a:lnSpc>
            </a:pPr>
            <a:r>
              <a:rPr lang="cs-CZ" dirty="0"/>
              <a:t>-</a:t>
            </a:r>
            <a:r>
              <a:rPr lang="cs-CZ" dirty="0" err="1"/>
              <a:t>Sken</a:t>
            </a:r>
            <a:r>
              <a:rPr lang="cs-CZ" dirty="0"/>
              <a:t> z učebnice str. </a:t>
            </a:r>
            <a:r>
              <a:rPr lang="cs-CZ" dirty="0" smtClean="0"/>
              <a:t>69: </a:t>
            </a:r>
            <a:r>
              <a:rPr lang="cs-CZ" dirty="0"/>
              <a:t>Doc. RNDr. </a:t>
            </a:r>
            <a:r>
              <a:rPr lang="cs-CZ" dirty="0" err="1"/>
              <a:t>KOLÁŘOVÁ,CSc</a:t>
            </a:r>
            <a:r>
              <a:rPr lang="cs-CZ" dirty="0"/>
              <a:t>., Růžena; </a:t>
            </a:r>
            <a:r>
              <a:rPr lang="cs-CZ" dirty="0" err="1"/>
              <a:t>Paed</a:t>
            </a:r>
            <a:r>
              <a:rPr lang="cs-CZ" dirty="0"/>
              <a:t>. Dr. BOHUNĚK, Jiří. Fyzika pro 8. ročník základní školy. Praha 4 : Prometheus, 2005. 224 s. ISBN 80-7196-149-3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[5]</a:t>
            </a:r>
          </a:p>
          <a:p>
            <a:pPr>
              <a:lnSpc>
                <a:spcPct val="114000"/>
              </a:lnSpc>
            </a:pPr>
            <a:r>
              <a:rPr lang="cs-CZ" dirty="0"/>
              <a:t>http://www.exotickecestovani.cz/cestopisy/egypt/cestopis/beduini/egypt-beduini-5.jpg</a:t>
            </a:r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366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29</cp:revision>
  <dcterms:modified xsi:type="dcterms:W3CDTF">2012-06-03T13:22:41Z</dcterms:modified>
</cp:coreProperties>
</file>