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2" r:id="rId3"/>
    <p:sldId id="263" r:id="rId4"/>
    <p:sldId id="264" r:id="rId5"/>
    <p:sldId id="265" r:id="rId6"/>
    <p:sldId id="266" r:id="rId7"/>
    <p:sldId id="267" r:id="rId8"/>
    <p:sldId id="268" r:id="rId9"/>
    <p:sldId id="257" r:id="rId10"/>
    <p:sldId id="258" r:id="rId11"/>
    <p:sldId id="259" r:id="rId12"/>
    <p:sldId id="260" r:id="rId13"/>
    <p:sldId id="271" r:id="rId14"/>
    <p:sldId id="270" r:id="rId15"/>
    <p:sldId id="269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A6D7669C-12A7-4339-9059-4CD11CBE2D19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E11AA45A-03E6-49DF-AE88-AB0694603FB6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4000">
        <p14:vortex dir="r"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6D7669C-12A7-4339-9059-4CD11CBE2D19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11AA45A-03E6-49DF-AE88-AB0694603FB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>
        <p14:vortex dir="r"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A6D7669C-12A7-4339-9059-4CD11CBE2D19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E11AA45A-03E6-49DF-AE88-AB0694603FB6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4000">
        <p14:vortex dir="r"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6D7669C-12A7-4339-9059-4CD11CBE2D19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11AA45A-03E6-49DF-AE88-AB0694603FB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>
        <p14:vortex dir="r"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6D7669C-12A7-4339-9059-4CD11CBE2D19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11AA45A-03E6-49DF-AE88-AB0694603FB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>
        <p14:vortex dir="r"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6D7669C-12A7-4339-9059-4CD11CBE2D19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11AA45A-03E6-49DF-AE88-AB0694603FB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>
        <p14:vortex dir="r"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A6D7669C-12A7-4339-9059-4CD11CBE2D19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11AA45A-03E6-49DF-AE88-AB0694603FB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>
        <p14:vortex dir="r"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6D7669C-12A7-4339-9059-4CD11CBE2D19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11AA45A-03E6-49DF-AE88-AB0694603FB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>
        <p14:vortex dir="r"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6D7669C-12A7-4339-9059-4CD11CBE2D19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11AA45A-03E6-49DF-AE88-AB0694603FB6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4000">
        <p14:vortex dir="r"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6D7669C-12A7-4339-9059-4CD11CBE2D19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11AA45A-03E6-49DF-AE88-AB0694603FB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>
        <p14:vortex dir="r"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A6D7669C-12A7-4339-9059-4CD11CBE2D19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E11AA45A-03E6-49DF-AE88-AB0694603FB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>
        <p14:vortex dir="r"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A6D7669C-12A7-4339-9059-4CD11CBE2D19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E11AA45A-03E6-49DF-AE88-AB0694603FB6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>
    <mc:Choice xmlns:p14="http://schemas.microsoft.com/office/powerpoint/2010/main" Requires="p14">
      <p:transition spd="slow" p14:dur="4000">
        <p14:vortex dir="r"/>
      </p:transition>
    </mc:Choice>
    <mc:Fallback>
      <p:transition spd="slow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268761"/>
            <a:ext cx="7772400" cy="1224135"/>
          </a:xfrm>
        </p:spPr>
        <p:txBody>
          <a:bodyPr/>
          <a:lstStyle/>
          <a:p>
            <a:r>
              <a:rPr lang="cs-CZ" dirty="0" smtClean="0"/>
              <a:t>OPAKOVÁNÍ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354442" y="2636912"/>
            <a:ext cx="5114778" cy="2004200"/>
          </a:xfrm>
        </p:spPr>
        <p:txBody>
          <a:bodyPr/>
          <a:lstStyle/>
          <a:p>
            <a:r>
              <a:rPr lang="cs-CZ" dirty="0" smtClean="0"/>
              <a:t>Protektorát Čechy a Morava</a:t>
            </a:r>
          </a:p>
          <a:p>
            <a:r>
              <a:rPr lang="cs-CZ" dirty="0" smtClean="0"/>
              <a:t>Autor: Lenka Mulačová</a:t>
            </a:r>
          </a:p>
          <a:p>
            <a:r>
              <a:rPr lang="cs-CZ" dirty="0" smtClean="0"/>
              <a:t>Vzdělávací oblast: Člověk a společnost</a:t>
            </a:r>
          </a:p>
          <a:p>
            <a:r>
              <a:rPr lang="cs-CZ" dirty="0" smtClean="0"/>
              <a:t>Obor: Dějepis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563888" y="5070167"/>
            <a:ext cx="347127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VY_32_INOVACE_59_OPAKOVÁNÍ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5350" y="895350"/>
            <a:ext cx="914400" cy="2428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Obdélník 5"/>
          <p:cNvSpPr/>
          <p:nvPr/>
        </p:nvSpPr>
        <p:spPr>
          <a:xfrm>
            <a:off x="42938" y="5912234"/>
            <a:ext cx="892899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Vytvořeno v rámci v projektu „EU peníze školám“ </a:t>
            </a:r>
          </a:p>
          <a:p>
            <a:r>
              <a:rPr lang="cs-CZ" dirty="0"/>
              <a:t>OP VK oblast podpory 1.4 s názvem Zlepšení podmínek pro vzdělávání na základních školách </a:t>
            </a:r>
          </a:p>
        </p:txBody>
      </p:sp>
    </p:spTree>
    <p:extLst>
      <p:ext uri="{BB962C8B-B14F-4D97-AF65-F5344CB8AC3E}">
        <p14:creationId xmlns:p14="http://schemas.microsoft.com/office/powerpoint/2010/main" val="25816701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>
        <p14:vortex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74080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1</a:t>
            </a:r>
            <a:r>
              <a:rPr lang="cs-CZ" dirty="0"/>
              <a:t>/ Kdy vznikl protektorát Čechy a Morava?</a:t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16. 3. 1939</a:t>
            </a:r>
            <a:r>
              <a:rPr lang="cs-CZ" dirty="0"/>
              <a:t> 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757091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>
        <p14:vortex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2172856"/>
          </a:xfrm>
        </p:spPr>
        <p:txBody>
          <a:bodyPr>
            <a:normAutofit fontScale="90000"/>
          </a:bodyPr>
          <a:lstStyle/>
          <a:p>
            <a:pPr marL="0" indent="0"/>
            <a:r>
              <a:rPr lang="cs-CZ" dirty="0"/>
              <a:t>2/ Kdo byl státním </a:t>
            </a:r>
            <a:r>
              <a:rPr lang="cs-CZ"/>
              <a:t>prezidentem </a:t>
            </a:r>
            <a:r>
              <a:rPr lang="cs-CZ" smtClean="0"/>
              <a:t>V protektorátu</a:t>
            </a:r>
            <a:r>
              <a:rPr lang="cs-CZ" dirty="0"/>
              <a:t>?</a:t>
            </a:r>
            <a:br>
              <a:rPr lang="cs-CZ" dirty="0"/>
            </a:br>
            <a:r>
              <a:rPr lang="cs-CZ" dirty="0"/>
              <a:t> </a:t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Emil Hácha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129523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>
        <p14:vortex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812816"/>
          </a:xfrm>
        </p:spPr>
        <p:txBody>
          <a:bodyPr>
            <a:normAutofit fontScale="90000"/>
          </a:bodyPr>
          <a:lstStyle/>
          <a:p>
            <a:pPr marL="0" indent="0"/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>3/ Kdo se stal 1. říšským protektorem?</a:t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Konstantin von </a:t>
            </a:r>
            <a:r>
              <a:rPr lang="cs-CZ" dirty="0" err="1" smtClean="0"/>
              <a:t>Neurath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59396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>
        <p14:vortex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2676912"/>
          </a:xfrm>
        </p:spPr>
        <p:txBody>
          <a:bodyPr>
            <a:normAutofit fontScale="90000"/>
          </a:bodyPr>
          <a:lstStyle/>
          <a:p>
            <a:pPr marL="0" indent="0"/>
            <a:r>
              <a:rPr lang="cs-CZ" dirty="0"/>
              <a:t>4/ V protektorátu byla povolena jediná politická strana. Která?</a:t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060848"/>
            <a:ext cx="7239000" cy="4394888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Národní </a:t>
            </a:r>
            <a:r>
              <a:rPr lang="cs-CZ" dirty="0" smtClean="0"/>
              <a:t>souručenství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116176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>
        <p14:vortex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2604904"/>
          </a:xfrm>
        </p:spPr>
        <p:txBody>
          <a:bodyPr>
            <a:normAutofit/>
          </a:bodyPr>
          <a:lstStyle/>
          <a:p>
            <a:pPr marL="0" indent="0"/>
            <a:r>
              <a:rPr lang="cs-CZ" dirty="0"/>
              <a:t>5/ Co proběhlo 28.10.1939 v Praze?</a:t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Demonstrace při příležitosti vzniku ČSR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595743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>
        <p14:vortex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2028840"/>
          </a:xfrm>
        </p:spPr>
        <p:txBody>
          <a:bodyPr>
            <a:normAutofit fontScale="90000"/>
          </a:bodyPr>
          <a:lstStyle/>
          <a:p>
            <a:r>
              <a:rPr lang="cs-CZ" dirty="0"/>
              <a:t>6/ Kdo byl těžce raněn v říjnové demonstraci v Praze v r. 1939?</a:t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Jan Opletal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484788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>
        <p14:vortex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7/ Co se stalo 17.11.1939?</a:t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7239000" cy="4846320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Zatýkání studentů, zavírání vysokých škol, dnes – Mezinárodní Den Studentstva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142234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>
        <p14:vortex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596792"/>
          </a:xfrm>
        </p:spPr>
        <p:txBody>
          <a:bodyPr>
            <a:normAutofit fontScale="90000"/>
          </a:bodyPr>
          <a:lstStyle/>
          <a:p>
            <a:r>
              <a:rPr lang="cs-CZ" dirty="0"/>
              <a:t>8/ Kdy došlo k atentátu na Heydricha?</a:t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27. 5. 1942</a:t>
            </a:r>
            <a:r>
              <a:rPr lang="cs-CZ" dirty="0"/>
              <a:t> 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058153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>
        <p14:vortex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524784"/>
          </a:xfrm>
        </p:spPr>
        <p:txBody>
          <a:bodyPr>
            <a:normAutofit fontScale="90000"/>
          </a:bodyPr>
          <a:lstStyle/>
          <a:p>
            <a:r>
              <a:rPr lang="cs-CZ" dirty="0"/>
              <a:t>9/ Kdo provedl atentát na Heydricha?</a:t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Gabčík, Kubiš, Valčík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09292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>
        <p14:vortex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596792"/>
          </a:xfrm>
        </p:spPr>
        <p:txBody>
          <a:bodyPr>
            <a:normAutofit fontScale="90000"/>
          </a:bodyPr>
          <a:lstStyle/>
          <a:p>
            <a:r>
              <a:rPr lang="cs-CZ" dirty="0"/>
              <a:t>10/ Co následovalo po smrti Heydricha?</a:t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Heydrichiáda, stanné právo, popravy, vyhlazení Lidic….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768419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>
        <p14:vortex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668800"/>
          </a:xfrm>
        </p:spPr>
        <p:txBody>
          <a:bodyPr>
            <a:normAutofit fontScale="90000"/>
          </a:bodyPr>
          <a:lstStyle/>
          <a:p>
            <a:pPr marL="0" indent="0"/>
            <a:r>
              <a:rPr lang="cs-CZ" dirty="0"/>
              <a:t>11/ Kdy byly vypáleny Lidice?</a:t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10. 6. 1942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787873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>
        <p14:vortex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400" dirty="0" smtClean="0"/>
              <a:t>12/ jakou činnost </a:t>
            </a:r>
            <a:r>
              <a:rPr lang="cs-CZ" sz="3400" dirty="0"/>
              <a:t>vyvíjely </a:t>
            </a:r>
            <a:r>
              <a:rPr lang="cs-CZ" sz="3400" dirty="0" smtClean="0"/>
              <a:t> odbojové organizace?</a:t>
            </a:r>
            <a:endParaRPr lang="cs-CZ" sz="3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Spolupráce se zahraničím, snaha svrhnout okupanty a obnovit republiku.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542520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>
        <p14:vortex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Literatura: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cs-CZ" dirty="0"/>
              <a:t>Augusta, Pavel</a:t>
            </a:r>
            <a:r>
              <a:rPr lang="en-US" dirty="0"/>
              <a:t>;</a:t>
            </a:r>
            <a:r>
              <a:rPr lang="cs-CZ" dirty="0"/>
              <a:t> Honzák, František</a:t>
            </a:r>
            <a:r>
              <a:rPr lang="en-US" dirty="0"/>
              <a:t>;</a:t>
            </a:r>
            <a:r>
              <a:rPr lang="cs-CZ" dirty="0"/>
              <a:t> Pečenka, Marek</a:t>
            </a:r>
            <a:r>
              <a:rPr lang="en-US" dirty="0"/>
              <a:t>;</a:t>
            </a:r>
            <a:r>
              <a:rPr lang="cs-CZ" dirty="0"/>
              <a:t> Luňák, Petr. Dějiny moderní doby. I. díl. 1. vyd. Praha: SPL-PRÁCE, Úvaly : ALBRA, 2000. ISBN 80-86287-05-X. S. 90 -95.</a:t>
            </a:r>
          </a:p>
          <a:p>
            <a:pPr>
              <a:defRPr/>
            </a:pPr>
            <a:r>
              <a:rPr lang="cs-CZ" dirty="0"/>
              <a:t>Válková, Veronika: Dějepis 9. Nejnovější dějiny. Praha: SPN, 2009. ISBN 978-80-7235-428-3. S. </a:t>
            </a:r>
            <a:r>
              <a:rPr lang="cs-CZ" dirty="0" smtClean="0"/>
              <a:t>80, </a:t>
            </a:r>
            <a:r>
              <a:rPr lang="cs-CZ" dirty="0"/>
              <a:t>85 - 86.</a:t>
            </a:r>
          </a:p>
          <a:p>
            <a:pPr>
              <a:defRPr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319006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>
        <p14:vortex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/>
              <a:t>Prezentace určena pro </a:t>
            </a:r>
            <a:r>
              <a:rPr lang="cs-CZ" sz="2400" dirty="0" smtClean="0"/>
              <a:t>zopakování </a:t>
            </a:r>
            <a:r>
              <a:rPr lang="cs-CZ" sz="2400" dirty="0"/>
              <a:t>učební </a:t>
            </a:r>
            <a:r>
              <a:rPr lang="cs-CZ" sz="2400" dirty="0" smtClean="0"/>
              <a:t>látky (Protektorát Čechy a Morava), forma soutěže – spolupráce ve skupinách.</a:t>
            </a:r>
            <a:endParaRPr lang="cs-CZ" sz="2400" dirty="0"/>
          </a:p>
          <a:p>
            <a:r>
              <a:rPr lang="cs-CZ" sz="2400" dirty="0"/>
              <a:t>DUM vytvořen </a:t>
            </a:r>
            <a:r>
              <a:rPr lang="cs-CZ" sz="2400" dirty="0" smtClean="0"/>
              <a:t>12. 2. 2012 </a:t>
            </a:r>
            <a:r>
              <a:rPr lang="cs-CZ" sz="2400" dirty="0"/>
              <a:t>pro žáky 9. tříd.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56099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>
        <p14:vortex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48</TotalTime>
  <Words>290</Words>
  <Application>Microsoft Office PowerPoint</Application>
  <PresentationFormat>Předvádění na obrazovce (4:3)</PresentationFormat>
  <Paragraphs>60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Bohatý</vt:lpstr>
      <vt:lpstr>OPAKOVÁNÍ</vt:lpstr>
      <vt:lpstr> 1/ Kdy vznikl protektorát Čechy a Morava? </vt:lpstr>
      <vt:lpstr>2/ Kdo byl státním prezidentem V protektorátu?   </vt:lpstr>
      <vt:lpstr>  3/ Kdo se stal 1. říšským protektorem? </vt:lpstr>
      <vt:lpstr>4/ V protektorátu byla povolena jediná politická strana. Která?  </vt:lpstr>
      <vt:lpstr>5/ Co proběhlo 28.10.1939 v Praze?  </vt:lpstr>
      <vt:lpstr>6/ Kdo byl těžce raněn v říjnové demonstraci v Praze v r. 1939? </vt:lpstr>
      <vt:lpstr>7/ Co se stalo 17.11.1939? </vt:lpstr>
      <vt:lpstr>8/ Kdy došlo k atentátu na Heydricha? </vt:lpstr>
      <vt:lpstr>9/ Kdo provedl atentát na Heydricha? </vt:lpstr>
      <vt:lpstr>10/ Co následovalo po smrti Heydricha? </vt:lpstr>
      <vt:lpstr>11/ Kdy byly vypáleny Lidice?  </vt:lpstr>
      <vt:lpstr>12/ jakou činnost vyvíjely  odbojové organizace?</vt:lpstr>
      <vt:lpstr>Literatura:</vt:lpstr>
      <vt:lpstr>Anotace: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OPAKOVÁNÍ</dc:title>
  <dc:creator>user</dc:creator>
  <cp:lastModifiedBy>user</cp:lastModifiedBy>
  <cp:revision>8</cp:revision>
  <dcterms:created xsi:type="dcterms:W3CDTF">2012-02-28T09:57:52Z</dcterms:created>
  <dcterms:modified xsi:type="dcterms:W3CDTF">2012-02-29T18:15:27Z</dcterms:modified>
</cp:coreProperties>
</file>