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86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854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748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168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012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196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86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583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98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29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303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9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1A62D-AA3A-4FBC-A03D-2668214FC31F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31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ystal_(elektronika)" TargetMode="External"/><Relationship Id="rId2" Type="http://schemas.openxmlformats.org/officeDocument/2006/relationships/hyperlink" Target="http://cs.wikipedia.org/wiki/Flash_pam%C4%9B%C5%A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L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ftware" TargetMode="External"/><Relationship Id="rId2" Type="http://schemas.openxmlformats.org/officeDocument/2006/relationships/hyperlink" Target="http://cs.wikipedia.org/wiki/%C5%A0ifrov%C3%A1n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c/Geil_David_1GB_AB.jpg" TargetMode="External"/><Relationship Id="rId2" Type="http://schemas.openxmlformats.org/officeDocument/2006/relationships/hyperlink" Target="http://upload.wikimedia.org/wikipedia/commons/e/e2/Usbkey_internal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office.microsoft.com/cs-cz/images/results.aspx?ex=2&amp;qu=flash%20dis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79388" y="260350"/>
            <a:ext cx="8569325" cy="1223963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Informatika </a:t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– Internet a počítačové hry</a:t>
            </a:r>
          </a:p>
        </p:txBody>
      </p:sp>
      <p:graphicFrame>
        <p:nvGraphicFramePr>
          <p:cNvPr id="8223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535657"/>
              </p:ext>
            </p:extLst>
          </p:nvPr>
        </p:nvGraphicFramePr>
        <p:xfrm>
          <a:off x="1042988" y="1773238"/>
          <a:ext cx="7343775" cy="4522788"/>
        </p:xfrm>
        <a:graphic>
          <a:graphicData uri="http://schemas.openxmlformats.org/drawingml/2006/table">
            <a:tbl>
              <a:tblPr/>
              <a:tblGrid>
                <a:gridCol w="1719262"/>
                <a:gridCol w="562451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47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Základy práce s počítačem - Hardware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29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Práce s přenosným diskem – USB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flashdisk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získávají informace 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práci 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flashdiskem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a vyzkoušejí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si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praxi ukládání souborů na něj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5111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600"/>
    </mc:Choice>
    <mc:Fallback>
      <p:transition spd="slow" advClick="0" advTm="2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085184"/>
            <a:ext cx="6400800" cy="124854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Kopírování na </a:t>
            </a:r>
            <a:r>
              <a:rPr lang="cs-CZ" sz="4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flashdisk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0071" y="1340768"/>
            <a:ext cx="7424405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</a:t>
            </a:r>
          </a:p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přenosným diskem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2376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9960" y="3410600"/>
            <a:ext cx="3822099" cy="1986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9583190">
            <a:off x="-15169" y="1176330"/>
            <a:ext cx="4176464" cy="1152128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USB </a:t>
            </a:r>
            <a:r>
              <a:rPr lang="cs-CZ" sz="5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disk</a:t>
            </a:r>
            <a:endParaRPr lang="cs-CZ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94984" y="1052736"/>
            <a:ext cx="402639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USB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paměť, někdy též USB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disk (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flashka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fleška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je paměťové zařízení, používané převážně jako náhrada diskety. </a:t>
            </a: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 se do disku nahrávají přes sběrnici USB, odtud název. 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581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9870" y="274638"/>
            <a:ext cx="3956929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USB disk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099838"/>
              </p:ext>
            </p:extLst>
          </p:nvPr>
        </p:nvGraphicFramePr>
        <p:xfrm>
          <a:off x="395536" y="1340768"/>
          <a:ext cx="4104456" cy="4855287"/>
        </p:xfrm>
        <a:graphic>
          <a:graphicData uri="http://schemas.openxmlformats.org/drawingml/2006/table">
            <a:tbl>
              <a:tblPr/>
              <a:tblGrid>
                <a:gridCol w="772192"/>
                <a:gridCol w="3332264"/>
              </a:tblGrid>
              <a:tr h="505141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>
                          <a:effectLst/>
                        </a:rPr>
                        <a:t>Vnitřek USB </a:t>
                      </a:r>
                      <a:r>
                        <a:rPr lang="cs-CZ" sz="2400" b="1" dirty="0" err="1">
                          <a:effectLst/>
                        </a:rPr>
                        <a:t>flash</a:t>
                      </a:r>
                      <a:r>
                        <a:rPr lang="cs-CZ" sz="2400" b="1" dirty="0">
                          <a:effectLst/>
                        </a:rPr>
                        <a:t> disku</a:t>
                      </a:r>
                      <a:endParaRPr lang="cs-CZ" sz="2400" dirty="0">
                        <a:effectLst/>
                      </a:endParaRP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7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141">
                <a:tc>
                  <a:txBody>
                    <a:bodyPr/>
                    <a:lstStyle/>
                    <a:p>
                      <a:r>
                        <a:rPr lang="cs-CZ" sz="2400" dirty="0"/>
                        <a:t>1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/>
                        <a:t>USB konektor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5141">
                <a:tc>
                  <a:txBody>
                    <a:bodyPr/>
                    <a:lstStyle/>
                    <a:p>
                      <a:r>
                        <a:rPr lang="cs-CZ" sz="2400" dirty="0"/>
                        <a:t>2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/>
                        <a:t>Mass</a:t>
                      </a:r>
                      <a:r>
                        <a:rPr lang="cs-CZ" sz="2400" dirty="0"/>
                        <a:t> </a:t>
                      </a:r>
                      <a:r>
                        <a:rPr lang="cs-CZ" sz="2400" dirty="0" err="1"/>
                        <a:t>storage</a:t>
                      </a:r>
                      <a:r>
                        <a:rPr lang="cs-CZ" sz="2400" dirty="0"/>
                        <a:t> </a:t>
                      </a:r>
                      <a:r>
                        <a:rPr lang="cs-CZ" sz="2400" dirty="0" err="1"/>
                        <a:t>controller</a:t>
                      </a:r>
                      <a:endParaRPr lang="cs-CZ" sz="2400" dirty="0"/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5141">
                <a:tc>
                  <a:txBody>
                    <a:bodyPr/>
                    <a:lstStyle/>
                    <a:p>
                      <a:r>
                        <a:rPr lang="cs-CZ" sz="2400"/>
                        <a:t>3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/>
                        <a:t>Testovací kontakty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5585">
                <a:tc>
                  <a:txBody>
                    <a:bodyPr/>
                    <a:lstStyle/>
                    <a:p>
                      <a:r>
                        <a:rPr lang="cs-CZ" sz="2400"/>
                        <a:t>4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>
                          <a:hlinkClick r:id="rId2" tooltip="Flash paměť"/>
                        </a:rPr>
                        <a:t>Flash</a:t>
                      </a:r>
                      <a:r>
                        <a:rPr lang="cs-CZ" sz="2400" dirty="0">
                          <a:hlinkClick r:id="rId2" tooltip="Flash paměť"/>
                        </a:rPr>
                        <a:t> paměť</a:t>
                      </a:r>
                      <a:endParaRPr lang="cs-CZ" sz="2400" dirty="0"/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5141">
                <a:tc>
                  <a:txBody>
                    <a:bodyPr/>
                    <a:lstStyle/>
                    <a:p>
                      <a:r>
                        <a:rPr lang="cs-CZ" sz="2400"/>
                        <a:t>5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hlinkClick r:id="rId3" tooltip="Krystal (elektronika)"/>
                        </a:rPr>
                        <a:t>Krystalový oscilátor</a:t>
                      </a:r>
                      <a:endParaRPr lang="cs-CZ" sz="2400" dirty="0"/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5141">
                <a:tc>
                  <a:txBody>
                    <a:bodyPr/>
                    <a:lstStyle/>
                    <a:p>
                      <a:r>
                        <a:rPr lang="cs-CZ" sz="2400"/>
                        <a:t>6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>
                          <a:hlinkClick r:id="rId4" tooltip="LED"/>
                        </a:rPr>
                        <a:t>LED</a:t>
                      </a:r>
                      <a:endParaRPr lang="cs-CZ" sz="2400" dirty="0"/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05141">
                <a:tc>
                  <a:txBody>
                    <a:bodyPr/>
                    <a:lstStyle/>
                    <a:p>
                      <a:r>
                        <a:rPr lang="cs-CZ" sz="2400"/>
                        <a:t>7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/>
                        <a:t>Zámek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3715">
                <a:tc>
                  <a:txBody>
                    <a:bodyPr/>
                    <a:lstStyle/>
                    <a:p>
                      <a:r>
                        <a:rPr lang="cs-CZ" sz="2400" dirty="0"/>
                        <a:t>8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/>
                        <a:t>Místo pro druhý paměťový modul</a:t>
                      </a:r>
                    </a:p>
                  </a:txBody>
                  <a:tcPr marL="42527" marR="42527" marT="21264" marB="2126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241" y="1988840"/>
            <a:ext cx="4248472" cy="4074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649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3960440" cy="936104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</a:t>
            </a:r>
            <a:endParaRPr lang="cs-CZ" sz="7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4042792" cy="532859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Přenos osobních dat</a:t>
            </a:r>
            <a:r>
              <a:rPr lang="cs-CZ" sz="2400" dirty="0" smtClean="0"/>
              <a:t> - nejčastější způsob využití je přenos dokumentů, hudby, videa a podobně</a:t>
            </a:r>
          </a:p>
          <a:p>
            <a:endParaRPr lang="cs-CZ" sz="1000" dirty="0" smtClean="0"/>
          </a:p>
          <a:p>
            <a:r>
              <a:rPr lang="cs-CZ" sz="2400" b="1" dirty="0" smtClean="0"/>
              <a:t>Bezpečnostní důvody</a:t>
            </a:r>
            <a:r>
              <a:rPr lang="cs-CZ" sz="2400" dirty="0" smtClean="0"/>
              <a:t> - v prostředí kde by mohlo dojít k úniku soukromých dat, lze použít </a:t>
            </a:r>
            <a:r>
              <a:rPr lang="cs-CZ" sz="2400" dirty="0" err="1" smtClean="0"/>
              <a:t>flash</a:t>
            </a:r>
            <a:r>
              <a:rPr lang="cs-CZ" sz="2400" dirty="0" smtClean="0"/>
              <a:t> disk jako úložiště klíče pro </a:t>
            </a:r>
            <a:r>
              <a:rPr lang="cs-CZ" sz="2400" dirty="0" smtClean="0">
                <a:hlinkClick r:id="rId2" tooltip="Šifrování"/>
              </a:rPr>
              <a:t>rozšifrování</a:t>
            </a:r>
            <a:r>
              <a:rPr lang="cs-CZ" sz="2400" dirty="0" smtClean="0"/>
              <a:t> dat</a:t>
            </a:r>
          </a:p>
          <a:p>
            <a:endParaRPr lang="cs-CZ" sz="1000" dirty="0" smtClean="0"/>
          </a:p>
          <a:p>
            <a:r>
              <a:rPr lang="cs-CZ" sz="2400" b="1" dirty="0" smtClean="0"/>
              <a:t>Systémová administrace</a:t>
            </a:r>
            <a:r>
              <a:rPr lang="cs-CZ" sz="2400" dirty="0" smtClean="0"/>
              <a:t> - přenos nastavení </a:t>
            </a:r>
            <a:r>
              <a:rPr lang="cs-CZ" sz="2400" dirty="0" smtClean="0">
                <a:hlinkClick r:id="rId3" tooltip="Software"/>
              </a:rPr>
              <a:t>softwaru</a:t>
            </a:r>
            <a:r>
              <a:rPr lang="cs-CZ" sz="2400" dirty="0" smtClean="0"/>
              <a:t> atd.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292080" y="1752599"/>
            <a:ext cx="3600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3100" b="1" dirty="0" err="1" smtClean="0"/>
              <a:t>Bootování</a:t>
            </a:r>
            <a:r>
              <a:rPr lang="cs-CZ" sz="3100" b="1" dirty="0" smtClean="0"/>
              <a:t> operačního systému </a:t>
            </a:r>
            <a:r>
              <a:rPr lang="cs-CZ" sz="3100" dirty="0" smtClean="0"/>
              <a:t> - některé základní desky umožňují načtení operačního systému přímo z přenosného USB zařízení. </a:t>
            </a:r>
          </a:p>
          <a:p>
            <a:endParaRPr lang="cs-CZ" sz="3100" dirty="0" smtClean="0"/>
          </a:p>
          <a:p>
            <a:r>
              <a:rPr lang="cs-CZ" sz="3100" b="1" dirty="0" smtClean="0"/>
              <a:t>Ukládání hudby</a:t>
            </a:r>
          </a:p>
          <a:p>
            <a:endParaRPr lang="cs-CZ" sz="3100" dirty="0" smtClean="0"/>
          </a:p>
          <a:p>
            <a:r>
              <a:rPr lang="cs-CZ" sz="3100" b="1" dirty="0" smtClean="0"/>
              <a:t>Zálohy</a:t>
            </a:r>
            <a:endParaRPr lang="cs-CZ" sz="3100" dirty="0"/>
          </a:p>
        </p:txBody>
      </p:sp>
      <p:pic>
        <p:nvPicPr>
          <p:cNvPr id="3074" name="Picture 2" descr="C:\Users\administrator\AppData\Local\Microsoft\Windows\Temporary Internet Files\Content.IE5\IE20307T\MC9004338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16216" y="18867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- Odkazy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772816"/>
            <a:ext cx="73448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http://upload.wikimedia.org/wikipedia/commons/e/e2/Usbkey_internals.jpg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http://upload.wikimedia.org/wikipedia/commons/6/6c/Geil_David_1GB_AB.jpg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Microsoft Office – Kliparty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4"/>
              </a:rPr>
              <a:t>http://office.microsoft.com/cs-cz/images/results.aspx?ex=2&amp;qu=flash%20disk#mt:0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administrator\AppData\Local\Microsoft\Windows\Temporary Internet Files\Content.IE5\ZVIFXVRT\MC90043384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188" y="3789040"/>
            <a:ext cx="352839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80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223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Informatika  – Internet a počítačové hry</vt:lpstr>
      <vt:lpstr>Prezentace aplikace PowerPoint</vt:lpstr>
      <vt:lpstr>USB flash disk</vt:lpstr>
      <vt:lpstr>USB disk</vt:lpstr>
      <vt:lpstr>Použití</vt:lpstr>
      <vt:lpstr>Zdroje -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s přenosným diskem</dc:title>
  <dc:creator>Administrator</dc:creator>
  <cp:lastModifiedBy>Učitel</cp:lastModifiedBy>
  <cp:revision>4</cp:revision>
  <dcterms:created xsi:type="dcterms:W3CDTF">2012-03-26T16:40:28Z</dcterms:created>
  <dcterms:modified xsi:type="dcterms:W3CDTF">2012-03-27T06:13:35Z</dcterms:modified>
</cp:coreProperties>
</file>