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56" r:id="rId3"/>
    <p:sldId id="258" r:id="rId4"/>
    <p:sldId id="263" r:id="rId5"/>
    <p:sldId id="259" r:id="rId6"/>
    <p:sldId id="261" r:id="rId7"/>
    <p:sldId id="264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A3292-7147-4E8A-9962-206261DB5A54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B0E4C-9C28-4D48-B589-F4169AEBB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46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0E4C-9C28-4D48-B589-F4169AEBBAC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555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86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854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748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168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012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196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863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583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980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29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30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9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1A62D-AA3A-4FBC-A03D-2668214FC31F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2622E-AF22-42EF-8B79-88AB745B6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731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minxp.cz/windowsvista/malovani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odmodrouoblohou.cz/pmo_dokumenty/prirucka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9388" y="260350"/>
            <a:ext cx="8569325" cy="1223963"/>
          </a:xfrm>
        </p:spPr>
        <p:txBody>
          <a:bodyPr/>
          <a:lstStyle/>
          <a:p>
            <a:pPr>
              <a:defRPr/>
            </a:pPr>
            <a:r>
              <a:rPr lang="cs-CZ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Informatika </a:t>
            </a:r>
            <a:br>
              <a:rPr lang="cs-CZ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 Základy malování MS Paint</a:t>
            </a:r>
          </a:p>
        </p:txBody>
      </p:sp>
      <p:graphicFrame>
        <p:nvGraphicFramePr>
          <p:cNvPr id="2075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321943"/>
              </p:ext>
            </p:extLst>
          </p:nvPr>
        </p:nvGraphicFramePr>
        <p:xfrm>
          <a:off x="1042988" y="1773238"/>
          <a:ext cx="7343775" cy="4644519"/>
        </p:xfrm>
        <a:graphic>
          <a:graphicData uri="http://schemas.openxmlformats.org/drawingml/2006/table">
            <a:tbl>
              <a:tblPr/>
              <a:tblGrid>
                <a:gridCol w="1719262"/>
                <a:gridCol w="5624513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  2011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Základy práce s PC, Práce s textem a obrázkem v textovém a grafickém editoru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 materi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Malování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získávají základy v programu malování. Tvoří obrázky dle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zadání.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904621"/>
      </p:ext>
    </p:extLst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424936" cy="2016224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programem malování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http://www.adminxp.cz/windowsvista/malovan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44755"/>
            <a:ext cx="3133725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37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684584" y="836712"/>
            <a:ext cx="59766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Učíme se malovat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728623" y="4676525"/>
            <a:ext cx="410732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Automatické tvary</a:t>
            </a:r>
            <a:endParaRPr lang="cs-CZ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8816"/>
            <a:ext cx="2690002" cy="137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1" y="5110403"/>
            <a:ext cx="2736305" cy="1320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132856"/>
            <a:ext cx="4041006" cy="233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3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684584" y="836712"/>
            <a:ext cx="59766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Učíme se malovat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347864" y="5445224"/>
            <a:ext cx="5475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Automatické tvary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1" name="Picture 3" descr="\\SERVER\Zaci\škola-žáci 2011-2012\3. třída\PC2 - Petr Luňák\malování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87" y="836712"/>
            <a:ext cx="3866550" cy="18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07" y="2996952"/>
            <a:ext cx="3651881" cy="228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6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529307"/>
            <a:ext cx="53377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Malujeme podle sebe – Naše škola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3809702" cy="223224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250582"/>
            <a:ext cx="4585020" cy="2292510"/>
          </a:xfrm>
          <a:prstGeom prst="rect">
            <a:avLst/>
          </a:prstGeom>
        </p:spPr>
      </p:pic>
      <p:sp>
        <p:nvSpPr>
          <p:cNvPr id="6" name="Šipka doprava 5"/>
          <p:cNvSpPr/>
          <p:nvPr/>
        </p:nvSpPr>
        <p:spPr>
          <a:xfrm rot="866856">
            <a:off x="981656" y="3911798"/>
            <a:ext cx="1944216" cy="2058738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cípá hvězda 6"/>
          <p:cNvSpPr/>
          <p:nvPr/>
        </p:nvSpPr>
        <p:spPr>
          <a:xfrm>
            <a:off x="5220072" y="1700808"/>
            <a:ext cx="2664296" cy="172819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10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7594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nyní přejdeme k malování  naší školy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844824"/>
            <a:ext cx="5004048" cy="375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2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7594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nyní přejdeme k malování  naší školy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661" y="1628800"/>
            <a:ext cx="5796136" cy="434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4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- Odkazy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1844824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www.adminxp.cz/windowsvista/malovani.png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9840" y="2465642"/>
            <a:ext cx="763284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http://</a:t>
            </a:r>
            <a:r>
              <a:rPr lang="cs-CZ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www.podmodrouoblohou.cz/pmo_dokumenty/prirucka.pdf</a:t>
            </a:r>
            <a:endParaRPr lang="cs-CZ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19211" y="3051377"/>
            <a:ext cx="5317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Použito obrázků žáků 3. třídy a fotogalerie autora DUM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1259632" y="4365104"/>
            <a:ext cx="1872208" cy="187220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rdce 6"/>
          <p:cNvSpPr/>
          <p:nvPr/>
        </p:nvSpPr>
        <p:spPr>
          <a:xfrm>
            <a:off x="6234455" y="4371497"/>
            <a:ext cx="2088232" cy="1872208"/>
          </a:xfrm>
          <a:prstGeom prst="hear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80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115</Words>
  <Application>Microsoft Office PowerPoint</Application>
  <PresentationFormat>Předvádění na obrazovce (4:3)</PresentationFormat>
  <Paragraphs>32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Informatika  – Základy malování MS Paint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-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 s přenosným diskem</dc:title>
  <dc:creator>Administrator</dc:creator>
  <cp:lastModifiedBy>Učitel</cp:lastModifiedBy>
  <cp:revision>10</cp:revision>
  <dcterms:created xsi:type="dcterms:W3CDTF">2012-03-26T16:40:28Z</dcterms:created>
  <dcterms:modified xsi:type="dcterms:W3CDTF">2012-03-27T08:38:38Z</dcterms:modified>
</cp:coreProperties>
</file>