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5" r:id="rId3"/>
    <p:sldId id="266" r:id="rId4"/>
    <p:sldId id="267" r:id="rId5"/>
    <p:sldId id="264" r:id="rId6"/>
    <p:sldId id="263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9A3292-7147-4E8A-9962-206261DB5A5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EB0E4C-9C28-4D48-B589-F4169AEBBA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465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867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2854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748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168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012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196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863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583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980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4029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303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79000">
              <a:srgbClr val="9CB86E"/>
            </a:gs>
            <a:gs pos="100000">
              <a:srgbClr val="156B13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91A62D-AA3A-4FBC-A03D-2668214FC31F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2622E-AF22-42EF-8B79-88AB745B64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67318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79388" y="260350"/>
            <a:ext cx="8569325" cy="1223963"/>
          </a:xfrm>
        </p:spPr>
        <p:txBody>
          <a:bodyPr/>
          <a:lstStyle/>
          <a:p>
            <a:pPr>
              <a:defRPr/>
            </a:pP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Informatika </a:t>
            </a:r>
            <a:b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– Základy ICT</a:t>
            </a:r>
          </a:p>
        </p:txBody>
      </p:sp>
      <p:graphicFrame>
        <p:nvGraphicFramePr>
          <p:cNvPr id="2075" name="Group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1257919"/>
              </p:ext>
            </p:extLst>
          </p:nvPr>
        </p:nvGraphicFramePr>
        <p:xfrm>
          <a:off x="1042988" y="1773238"/>
          <a:ext cx="7343775" cy="4522790"/>
        </p:xfrm>
        <a:graphic>
          <a:graphicData uri="http://schemas.openxmlformats.org/drawingml/2006/table">
            <a:tbl>
              <a:tblPr/>
              <a:tblGrid>
                <a:gridCol w="1719262"/>
                <a:gridCol w="5624513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Ladislav Novák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Květen 2012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747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Informační a komunikační technologie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Programové vybavení PC – Office 2010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29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–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Automatické tvary</a:t>
                      </a: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24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 programu Word a PowerPoint se učí používat automatické tvary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381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904621"/>
      </p:ext>
    </p:extLst>
  </p:cSld>
  <p:clrMapOvr>
    <a:masterClrMapping/>
  </p:clrMapOvr>
  <p:transition advClick="0" advTm="2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6014" y="50"/>
            <a:ext cx="7772400" cy="136815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Automatické tvary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https://www.tcd.ie/CAPSL/TIC/assets/img/misc/word-2010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806" y="260648"/>
            <a:ext cx="1120153" cy="1120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1637328"/>
            <a:ext cx="734816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Sada tvarů přístupná v programech sady </a:t>
            </a:r>
            <a:r>
              <a:rPr lang="cs-CZ" sz="2800" dirty="0"/>
              <a:t>O</a:t>
            </a:r>
            <a:r>
              <a:rPr lang="cs-CZ" sz="2800" dirty="0" smtClean="0"/>
              <a:t>ffice </a:t>
            </a:r>
          </a:p>
          <a:p>
            <a:r>
              <a:rPr lang="cs-CZ" sz="2800" dirty="0" smtClean="0"/>
              <a:t>(Word, Excel, Power</a:t>
            </a:r>
            <a:r>
              <a:rPr lang="cs-CZ" sz="2800" dirty="0"/>
              <a:t>P</a:t>
            </a:r>
            <a:r>
              <a:rPr lang="cs-CZ" sz="2800" dirty="0" smtClean="0"/>
              <a:t>oint)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2784862"/>
            <a:ext cx="65642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sz="2800" dirty="0" smtClean="0"/>
              <a:t>Tyto tvary se dají dle libosti upravovat (otáčet, měnit velikosti, přidávání textu)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4587" y="3933056"/>
            <a:ext cx="71285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Automatické tvary obsahují několik kategorií tvarů (čáry, šipky, základní tvary..)</a:t>
            </a:r>
            <a:endParaRPr lang="cs-CZ" sz="2800" dirty="0"/>
          </a:p>
        </p:txBody>
      </p:sp>
      <p:pic>
        <p:nvPicPr>
          <p:cNvPr id="9" name="Picture 3" descr="C:\Users\Honza\Downloads\ikona Powerpoint 2007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229200"/>
            <a:ext cx="1365040" cy="1322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9520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Martin\Desktop\SKOLA\lista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9" r="65189" b="34436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9739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Martin\Desktop\SKOLA\text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351" r="57339" b="35301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743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70511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Automatické tvary přidáváme na horní liště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Pomocí automatických tvarů můžeme vytvořit obrázek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Nyní si otevřeme prezentaci a vytvoříme obrázek podle vzoru na tabuli</a:t>
            </a:r>
            <a:endParaRPr lang="cs-CZ" dirty="0"/>
          </a:p>
        </p:txBody>
      </p:sp>
      <p:sp>
        <p:nvSpPr>
          <p:cNvPr id="3" name="Šipka dolů 2"/>
          <p:cNvSpPr/>
          <p:nvPr/>
        </p:nvSpPr>
        <p:spPr>
          <a:xfrm>
            <a:off x="4067944" y="2708920"/>
            <a:ext cx="1656184" cy="29523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123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vál 12"/>
          <p:cNvSpPr/>
          <p:nvPr/>
        </p:nvSpPr>
        <p:spPr>
          <a:xfrm>
            <a:off x="2144270" y="1781057"/>
            <a:ext cx="396044" cy="66515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03023" y="1765623"/>
            <a:ext cx="396044" cy="66515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idelný pětiúhelník 7"/>
          <p:cNvSpPr/>
          <p:nvPr/>
        </p:nvSpPr>
        <p:spPr>
          <a:xfrm>
            <a:off x="392633" y="2150490"/>
            <a:ext cx="2520280" cy="2573724"/>
          </a:xfrm>
          <a:prstGeom prst="pentagon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s jedním zakulaceným rohem 4"/>
          <p:cNvSpPr/>
          <p:nvPr/>
        </p:nvSpPr>
        <p:spPr>
          <a:xfrm>
            <a:off x="1004701" y="1431343"/>
            <a:ext cx="1224136" cy="1512168"/>
          </a:xfrm>
          <a:prstGeom prst="round1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buch 2 3"/>
          <p:cNvSpPr/>
          <p:nvPr/>
        </p:nvSpPr>
        <p:spPr>
          <a:xfrm rot="1052305">
            <a:off x="434488" y="341497"/>
            <a:ext cx="2436571" cy="1512168"/>
          </a:xfrm>
          <a:prstGeom prst="irregularSeal2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153204" y="175359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707217" y="1753596"/>
            <a:ext cx="432048" cy="43204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ěsíc 8"/>
          <p:cNvSpPr/>
          <p:nvPr/>
        </p:nvSpPr>
        <p:spPr>
          <a:xfrm rot="16200000">
            <a:off x="1417852" y="2128777"/>
            <a:ext cx="409592" cy="989548"/>
          </a:xfrm>
          <a:prstGeom prst="moo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777270" y="195418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361629" y="196962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5818167">
            <a:off x="1502617" y="2238233"/>
            <a:ext cx="165272" cy="253845"/>
          </a:xfrm>
          <a:prstGeom prst="triangl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1344773" y="2558929"/>
            <a:ext cx="0" cy="209550"/>
          </a:xfrm>
          <a:custGeom>
            <a:avLst/>
            <a:gdLst>
              <a:gd name="connsiteX0" fmla="*/ 0 w 0"/>
              <a:gd name="connsiteY0" fmla="*/ 0 h 209550"/>
              <a:gd name="connsiteX1" fmla="*/ 0 w 0"/>
              <a:gd name="connsiteY1" fmla="*/ 209550 h 209550"/>
              <a:gd name="connsiteX2" fmla="*/ 0 w 0"/>
              <a:gd name="connsiteY2" fmla="*/ 209550 h 209550"/>
              <a:gd name="connsiteX3" fmla="*/ 0 w 0"/>
              <a:gd name="connsiteY3" fmla="*/ 209550 h 209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h="209550">
                <a:moveTo>
                  <a:pt x="0" y="0"/>
                </a:moveTo>
                <a:lnTo>
                  <a:pt x="0" y="209550"/>
                </a:lnTo>
                <a:lnTo>
                  <a:pt x="0" y="209550"/>
                </a:lnTo>
                <a:lnTo>
                  <a:pt x="0" y="209550"/>
                </a:ln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1535273" y="2616079"/>
            <a:ext cx="0" cy="209550"/>
          </a:xfrm>
          <a:custGeom>
            <a:avLst/>
            <a:gdLst>
              <a:gd name="connsiteX0" fmla="*/ 0 w 0"/>
              <a:gd name="connsiteY0" fmla="*/ 0 h 209550"/>
              <a:gd name="connsiteX1" fmla="*/ 0 w 0"/>
              <a:gd name="connsiteY1" fmla="*/ 209550 h 209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09550">
                <a:moveTo>
                  <a:pt x="0" y="0"/>
                </a:moveTo>
                <a:lnTo>
                  <a:pt x="0" y="209550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1713073" y="2616079"/>
            <a:ext cx="6350" cy="203200"/>
          </a:xfrm>
          <a:custGeom>
            <a:avLst/>
            <a:gdLst>
              <a:gd name="connsiteX0" fmla="*/ 0 w 6350"/>
              <a:gd name="connsiteY0" fmla="*/ 0 h 203200"/>
              <a:gd name="connsiteX1" fmla="*/ 6350 w 6350"/>
              <a:gd name="connsiteY1" fmla="*/ 203200 h 20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6350" h="203200">
                <a:moveTo>
                  <a:pt x="0" y="0"/>
                </a:moveTo>
                <a:lnTo>
                  <a:pt x="6350" y="203200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1884523" y="2565279"/>
            <a:ext cx="12700" cy="190500"/>
          </a:xfrm>
          <a:custGeom>
            <a:avLst/>
            <a:gdLst>
              <a:gd name="connsiteX0" fmla="*/ 0 w 12700"/>
              <a:gd name="connsiteY0" fmla="*/ 0 h 190500"/>
              <a:gd name="connsiteX1" fmla="*/ 12700 w 12700"/>
              <a:gd name="connsiteY1" fmla="*/ 190500 h 19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2700" h="190500">
                <a:moveTo>
                  <a:pt x="0" y="0"/>
                </a:moveTo>
                <a:lnTo>
                  <a:pt x="12700" y="190500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ětiva 38"/>
          <p:cNvSpPr/>
          <p:nvPr/>
        </p:nvSpPr>
        <p:spPr>
          <a:xfrm rot="1214611">
            <a:off x="5355248" y="4071783"/>
            <a:ext cx="504056" cy="947327"/>
          </a:xfrm>
          <a:prstGeom prst="chor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ětiva 39"/>
          <p:cNvSpPr/>
          <p:nvPr/>
        </p:nvSpPr>
        <p:spPr>
          <a:xfrm rot="12081514">
            <a:off x="7267901" y="3910880"/>
            <a:ext cx="504056" cy="947327"/>
          </a:xfrm>
          <a:prstGeom prst="chor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ývojový diagram: sloučení 40"/>
          <p:cNvSpPr/>
          <p:nvPr/>
        </p:nvSpPr>
        <p:spPr>
          <a:xfrm rot="10800000">
            <a:off x="6342071" y="2924946"/>
            <a:ext cx="516955" cy="775011"/>
          </a:xfrm>
          <a:prstGeom prst="flowChartMerge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607276" y="3491583"/>
            <a:ext cx="2016224" cy="259228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7608549" y="4924634"/>
            <a:ext cx="1239087" cy="511165"/>
          </a:xfrm>
          <a:custGeom>
            <a:avLst/>
            <a:gdLst>
              <a:gd name="connsiteX0" fmla="*/ 0 w 1550065"/>
              <a:gd name="connsiteY0" fmla="*/ 147801 h 538864"/>
              <a:gd name="connsiteX1" fmla="*/ 1103971 w 1550065"/>
              <a:gd name="connsiteY1" fmla="*/ 538093 h 538864"/>
              <a:gd name="connsiteX2" fmla="*/ 1494264 w 1550065"/>
              <a:gd name="connsiteY2" fmla="*/ 58591 h 538864"/>
              <a:gd name="connsiteX3" fmla="*/ 1538869 w 1550065"/>
              <a:gd name="connsiteY3" fmla="*/ 25137 h 5388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50065" h="538864">
                <a:moveTo>
                  <a:pt x="0" y="147801"/>
                </a:moveTo>
                <a:cubicBezTo>
                  <a:pt x="427463" y="350381"/>
                  <a:pt x="854927" y="552961"/>
                  <a:pt x="1103971" y="538093"/>
                </a:cubicBezTo>
                <a:cubicBezTo>
                  <a:pt x="1353015" y="523225"/>
                  <a:pt x="1421781" y="144084"/>
                  <a:pt x="1494264" y="58591"/>
                </a:cubicBezTo>
                <a:cubicBezTo>
                  <a:pt x="1566747" y="-26902"/>
                  <a:pt x="1552808" y="-883"/>
                  <a:pt x="1538869" y="25137"/>
                </a:cubicBezTo>
              </a:path>
            </a:pathLst>
          </a:custGeom>
          <a:ln w="412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ěsíc 43"/>
          <p:cNvSpPr/>
          <p:nvPr/>
        </p:nvSpPr>
        <p:spPr>
          <a:xfrm rot="16200000">
            <a:off x="6291352" y="4800891"/>
            <a:ext cx="648072" cy="1076239"/>
          </a:xfrm>
          <a:prstGeom prst="mo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615388" y="5435799"/>
            <a:ext cx="144016" cy="2272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6007630" y="4007326"/>
            <a:ext cx="538120" cy="538120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6743057" y="4013836"/>
            <a:ext cx="538120" cy="538120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Měsíc 47"/>
          <p:cNvSpPr/>
          <p:nvPr/>
        </p:nvSpPr>
        <p:spPr>
          <a:xfrm rot="5130557">
            <a:off x="6129694" y="3509688"/>
            <a:ext cx="293991" cy="761837"/>
          </a:xfrm>
          <a:prstGeom prst="moon">
            <a:avLst>
              <a:gd name="adj" fmla="val 6053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Měsíc 48"/>
          <p:cNvSpPr/>
          <p:nvPr/>
        </p:nvSpPr>
        <p:spPr>
          <a:xfrm rot="5130557">
            <a:off x="6800461" y="3495408"/>
            <a:ext cx="293991" cy="761837"/>
          </a:xfrm>
          <a:prstGeom prst="moon">
            <a:avLst>
              <a:gd name="adj" fmla="val 6053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  <a:solidFill>
                <a:sysClr val="windowText" lastClr="000000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6747527" y="4120172"/>
            <a:ext cx="216024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6077268" y="4329422"/>
            <a:ext cx="216024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4671172" y="5339010"/>
            <a:ext cx="1041670" cy="528838"/>
          </a:xfrm>
          <a:custGeom>
            <a:avLst/>
            <a:gdLst>
              <a:gd name="connsiteX0" fmla="*/ 959005 w 959005"/>
              <a:gd name="connsiteY0" fmla="*/ 0 h 724829"/>
              <a:gd name="connsiteX1" fmla="*/ 278781 w 959005"/>
              <a:gd name="connsiteY1" fmla="*/ 144966 h 724829"/>
              <a:gd name="connsiteX2" fmla="*/ 0 w 959005"/>
              <a:gd name="connsiteY2" fmla="*/ 724829 h 7248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59005" h="724829">
                <a:moveTo>
                  <a:pt x="959005" y="0"/>
                </a:moveTo>
                <a:cubicBezTo>
                  <a:pt x="698810" y="12080"/>
                  <a:pt x="438615" y="24161"/>
                  <a:pt x="278781" y="144966"/>
                </a:cubicBezTo>
                <a:cubicBezTo>
                  <a:pt x="118947" y="265771"/>
                  <a:pt x="59473" y="495300"/>
                  <a:pt x="0" y="724829"/>
                </a:cubicBezTo>
              </a:path>
            </a:pathLst>
          </a:custGeom>
          <a:ln w="412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6820296" y="5867847"/>
            <a:ext cx="1046562" cy="43204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553987" y="5867847"/>
            <a:ext cx="1046562" cy="43204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ruční operace 54"/>
          <p:cNvSpPr/>
          <p:nvPr/>
        </p:nvSpPr>
        <p:spPr>
          <a:xfrm>
            <a:off x="6469683" y="4674103"/>
            <a:ext cx="273373" cy="340871"/>
          </a:xfrm>
          <a:prstGeom prst="flowChartManualOpera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830596" y="728249"/>
            <a:ext cx="4850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Nyní si tyto obrázky nakreslíme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840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Bylo použito na 2. snímku sady MS Office</a:t>
            </a:r>
          </a:p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75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136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Informatika  – Základy ICT</vt:lpstr>
      <vt:lpstr>Automatické tvary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s přenosným diskem</dc:title>
  <dc:creator>Administrator</dc:creator>
  <cp:lastModifiedBy>Administrator</cp:lastModifiedBy>
  <cp:revision>17</cp:revision>
  <dcterms:created xsi:type="dcterms:W3CDTF">2012-03-26T16:40:28Z</dcterms:created>
  <dcterms:modified xsi:type="dcterms:W3CDTF">2012-06-03T14:49:07Z</dcterms:modified>
</cp:coreProperties>
</file>