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2" r:id="rId2"/>
    <p:sldId id="263" r:id="rId3"/>
    <p:sldId id="264" r:id="rId4"/>
    <p:sldId id="265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A3292-7147-4E8A-9962-206261DB5A5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B0E4C-9C28-4D48-B589-F4169AEBB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465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867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854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748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168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012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196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863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583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98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29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303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79000">
              <a:srgbClr val="9CB86E"/>
            </a:gs>
            <a:gs pos="100000">
              <a:srgbClr val="156B13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731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pc30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enius.com/" TargetMode="External"/><Relationship Id="rId3" Type="http://schemas.openxmlformats.org/officeDocument/2006/relationships/hyperlink" Target="http://www.acer.com/" TargetMode="External"/><Relationship Id="rId7" Type="http://schemas.openxmlformats.org/officeDocument/2006/relationships/hyperlink" Target="http://www.fortron.com/" TargetMode="External"/><Relationship Id="rId2" Type="http://schemas.openxmlformats.org/officeDocument/2006/relationships/hyperlink" Target="http://www.theverg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sus.com/" TargetMode="External"/><Relationship Id="rId5" Type="http://schemas.openxmlformats.org/officeDocument/2006/relationships/hyperlink" Target="http://www.canon.cz/" TargetMode="External"/><Relationship Id="rId4" Type="http://schemas.openxmlformats.org/officeDocument/2006/relationships/hyperlink" Target="http://www.seagate.com/" TargetMode="External"/><Relationship Id="rId9" Type="http://schemas.openxmlformats.org/officeDocument/2006/relationships/hyperlink" Target="http://www.verbatim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79388" y="260350"/>
            <a:ext cx="8569325" cy="1223963"/>
          </a:xfrm>
        </p:spPr>
        <p:txBody>
          <a:bodyPr/>
          <a:lstStyle/>
          <a:p>
            <a:pPr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Informatika </a:t>
            </a:r>
            <a:b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– Základy ICT</a:t>
            </a:r>
          </a:p>
        </p:txBody>
      </p:sp>
      <p:graphicFrame>
        <p:nvGraphicFramePr>
          <p:cNvPr id="2075" name="Group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0927381"/>
              </p:ext>
            </p:extLst>
          </p:nvPr>
        </p:nvGraphicFramePr>
        <p:xfrm>
          <a:off x="1042988" y="1773238"/>
          <a:ext cx="7343775" cy="4522790"/>
        </p:xfrm>
        <a:graphic>
          <a:graphicData uri="http://schemas.openxmlformats.org/drawingml/2006/table">
            <a:tbl>
              <a:tblPr/>
              <a:tblGrid>
                <a:gridCol w="1719262"/>
                <a:gridCol w="5624513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Květen 2012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47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Test - HW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29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Technické vybavení PC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Žáci si vyzkoušejí test z HW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904621"/>
      </p:ext>
    </p:extLst>
  </p:cSld>
  <p:clrMapOvr>
    <a:masterClrMapping/>
  </p:clrMapOvr>
  <p:transition advClick="0" advTm="2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764704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Nyní si vyzkoušíte jednoduchý HW test </a:t>
            </a:r>
            <a:endParaRPr lang="cs-CZ" sz="5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619001"/>
            <a:ext cx="76328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 tomto testu nejdříve vyplňte své jméno, třídu a příjmení a poté můžete začít test.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Jakmile zakroužkujete všechny otázky budete moci vyhodnotit test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789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2780928"/>
            <a:ext cx="72020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Zde klikněte pro otevření testu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64026" y="3761210"/>
            <a:ext cx="73508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[</a:t>
            </a:r>
            <a:r>
              <a:rPr lang="cs-CZ" sz="2000" dirty="0" smtClean="0"/>
              <a:t>V případě nepřipojení </a:t>
            </a:r>
            <a:r>
              <a:rPr lang="cs-CZ" sz="2000" dirty="0" smtClean="0"/>
              <a:t>se k </a:t>
            </a:r>
            <a:r>
              <a:rPr lang="cs-CZ" sz="2000" dirty="0" smtClean="0"/>
              <a:t>serveru lze vytisknout </a:t>
            </a:r>
            <a:r>
              <a:rPr lang="cs-CZ" sz="2000" dirty="0" smtClean="0"/>
              <a:t>test </a:t>
            </a:r>
            <a:r>
              <a:rPr lang="cs-CZ" sz="2000" dirty="0" smtClean="0"/>
              <a:t>na 4. snímku.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394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Petr\Desktop\gbgb.jp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0461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9"/>
            <a:ext cx="8229600" cy="100811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Tento test byl vytvořen v rámci </a:t>
            </a:r>
            <a:r>
              <a:rPr lang="cs-CZ" dirty="0" smtClean="0"/>
              <a:t>praxe studentů střední školy na naší škole a má sloužit pro </a:t>
            </a:r>
            <a:r>
              <a:rPr lang="cs-CZ" dirty="0" smtClean="0"/>
              <a:t>žáky 3. – 9. tříd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780928"/>
            <a:ext cx="265207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www.theverge.com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http://www.acer.com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http://www.seagate.com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http://www.canon.cz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http://www.asus.com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http://www.fortron.com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http://www.genius.com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http://www.verbatim.com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283968" y="6206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03942" y="438392"/>
            <a:ext cx="301390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</p:spTree>
    <p:extLst>
      <p:ext uri="{BB962C8B-B14F-4D97-AF65-F5344CB8AC3E}">
        <p14:creationId xmlns:p14="http://schemas.microsoft.com/office/powerpoint/2010/main" val="12041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146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Informatika  – Základy ICT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s přenosným diskem</dc:title>
  <dc:creator>Administrator</dc:creator>
  <cp:lastModifiedBy>Administrator</cp:lastModifiedBy>
  <cp:revision>26</cp:revision>
  <dcterms:created xsi:type="dcterms:W3CDTF">2012-03-26T16:40:28Z</dcterms:created>
  <dcterms:modified xsi:type="dcterms:W3CDTF">2012-06-03T14:52:28Z</dcterms:modified>
</cp:coreProperties>
</file>