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2" r:id="rId1"/>
  </p:sldMasterIdLst>
  <p:notesMasterIdLst>
    <p:notesMasterId r:id="rId19"/>
  </p:notesMasterIdLst>
  <p:sldIdLst>
    <p:sldId id="283" r:id="rId2"/>
    <p:sldId id="271" r:id="rId3"/>
    <p:sldId id="277" r:id="rId4"/>
    <p:sldId id="258" r:id="rId5"/>
    <p:sldId id="279" r:id="rId6"/>
    <p:sldId id="267" r:id="rId7"/>
    <p:sldId id="280" r:id="rId8"/>
    <p:sldId id="262" r:id="rId9"/>
    <p:sldId id="281" r:id="rId10"/>
    <p:sldId id="274" r:id="rId11"/>
    <p:sldId id="282" r:id="rId12"/>
    <p:sldId id="264" r:id="rId13"/>
    <p:sldId id="265" r:id="rId14"/>
    <p:sldId id="276" r:id="rId15"/>
    <p:sldId id="273" r:id="rId16"/>
    <p:sldId id="275" r:id="rId17"/>
    <p:sldId id="28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299" autoAdjust="0"/>
  </p:normalViewPr>
  <p:slideViewPr>
    <p:cSldViewPr>
      <p:cViewPr>
        <p:scale>
          <a:sx n="100" d="100"/>
          <a:sy n="100" d="100"/>
        </p:scale>
        <p:origin x="-1356" y="-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AEA101-1BA1-4712-A3A7-3BD4C662A1F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C0DD49-B9D4-4773-B645-1843B715E6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2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C0DD49-B9D4-4773-B645-1843B715E67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638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83BFDAE-6C61-45FE-AC51-2CA3E65EDE7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54D1D0B-C1BA-42DA-95D0-04363BFEC5E8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BFDAE-6C61-45FE-AC51-2CA3E65EDE7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D1D0B-C1BA-42DA-95D0-04363BFEC5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BFDAE-6C61-45FE-AC51-2CA3E65EDE7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D1D0B-C1BA-42DA-95D0-04363BFEC5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BFDAE-6C61-45FE-AC51-2CA3E65EDE7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D1D0B-C1BA-42DA-95D0-04363BFEC5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BFDAE-6C61-45FE-AC51-2CA3E65EDE7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D1D0B-C1BA-42DA-95D0-04363BFEC5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BFDAE-6C61-45FE-AC51-2CA3E65EDE7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D1D0B-C1BA-42DA-95D0-04363BFEC5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BFDAE-6C61-45FE-AC51-2CA3E65EDE7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D1D0B-C1BA-42DA-95D0-04363BFEC5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BFDAE-6C61-45FE-AC51-2CA3E65EDE7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D1D0B-C1BA-42DA-95D0-04363BFEC5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BFDAE-6C61-45FE-AC51-2CA3E65EDE7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D1D0B-C1BA-42DA-95D0-04363BFEC5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BFDAE-6C61-45FE-AC51-2CA3E65EDE7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D1D0B-C1BA-42DA-95D0-04363BFEC5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BFDAE-6C61-45FE-AC51-2CA3E65EDE7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D1D0B-C1BA-42DA-95D0-04363BFEC5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83BFDAE-6C61-45FE-AC51-2CA3E65EDE7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C54D1D0B-C1BA-42DA-95D0-04363BFEC5E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3" r:id="rId1"/>
    <p:sldLayoutId id="2147484024" r:id="rId2"/>
    <p:sldLayoutId id="2147484025" r:id="rId3"/>
    <p:sldLayoutId id="2147484026" r:id="rId4"/>
    <p:sldLayoutId id="2147484027" r:id="rId5"/>
    <p:sldLayoutId id="2147484028" r:id="rId6"/>
    <p:sldLayoutId id="2147484029" r:id="rId7"/>
    <p:sldLayoutId id="2147484030" r:id="rId8"/>
    <p:sldLayoutId id="2147484031" r:id="rId9"/>
    <p:sldLayoutId id="2147484032" r:id="rId10"/>
    <p:sldLayoutId id="214748403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2060848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Podnadpis 4"/>
          <p:cNvSpPr txBox="1">
            <a:spLocks/>
          </p:cNvSpPr>
          <p:nvPr/>
        </p:nvSpPr>
        <p:spPr bwMode="auto">
          <a:xfrm>
            <a:off x="510951" y="4365104"/>
            <a:ext cx="8122099" cy="9354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 Prezentace slouží k základnímu seznámení se státem,  k práci s mapou. Prvouka pro 5. ročník.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>
                  <a:lumMod val="85000"/>
                  <a:lumOff val="15000"/>
                </a:sys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 bwMode="auto">
          <a:xfrm>
            <a:off x="522288" y="332656"/>
            <a:ext cx="8099424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Mgr. Radoslava Mašatová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VY_32_INOVACE_27_05_Spolková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republika Německo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rgbClr val="DBE5F1">
                  <a:lumMod val="10000"/>
                </a:srgbClr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288" y="5117326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2702981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i="1" dirty="0" smtClean="0"/>
              <a:t>SPOLKOVÁ REPUBLIKA NĚMECKO</a:t>
            </a:r>
            <a:endParaRPr lang="cs-CZ" sz="6000" b="1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             (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Německo)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1" t="2571" r="2068" b="2764"/>
          <a:stretch/>
        </p:blipFill>
        <p:spPr bwMode="auto">
          <a:xfrm>
            <a:off x="380325" y="4062202"/>
            <a:ext cx="3333919" cy="2103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235" y="6166131"/>
            <a:ext cx="33214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16.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517175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2962672" cy="2332112"/>
          </a:xfrm>
        </p:spPr>
        <p:txBody>
          <a:bodyPr/>
          <a:lstStyle/>
          <a:p>
            <a:r>
              <a:rPr lang="cs-CZ" dirty="0">
                <a:solidFill>
                  <a:srgbClr val="795339">
                    <a:shade val="85000"/>
                    <a:satMod val="150000"/>
                  </a:srgbClr>
                </a:solidFill>
              </a:rPr>
              <a:t>Ukazuj si na mapě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634" y="116632"/>
            <a:ext cx="4968552" cy="6625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97402"/>
            <a:ext cx="13388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DÁNSKO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 rot="5400000">
            <a:off x="7477045" y="1849996"/>
            <a:ext cx="12763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POLSKO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18940" y="4155038"/>
            <a:ext cx="16979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ČESKÁ</a:t>
            </a:r>
          </a:p>
          <a:p>
            <a:r>
              <a:rPr lang="cs-CZ" sz="2400" b="1" dirty="0" smtClean="0"/>
              <a:t>REPUBLIKA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 rot="20663823">
            <a:off x="6314387" y="6243495"/>
            <a:ext cx="17155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RAKOUSKO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6353642"/>
            <a:ext cx="15231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ŠVÝCARSKO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 rot="3837783">
            <a:off x="3108366" y="5236560"/>
            <a:ext cx="13356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FRANCIE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 rot="5190224">
            <a:off x="2779423" y="3722674"/>
            <a:ext cx="9637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BELGIE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 rot="4659492">
            <a:off x="3235997" y="4335448"/>
            <a:ext cx="5838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LUC.</a:t>
            </a:r>
            <a:endParaRPr lang="cs-CZ" sz="1600" b="1" dirty="0"/>
          </a:p>
        </p:txBody>
      </p:sp>
      <p:sp>
        <p:nvSpPr>
          <p:cNvPr id="12" name="TextovéPole 11"/>
          <p:cNvSpPr txBox="1"/>
          <p:nvPr/>
        </p:nvSpPr>
        <p:spPr>
          <a:xfrm rot="6044683">
            <a:off x="2691761" y="2184560"/>
            <a:ext cx="19928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NIZOZEMSKO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 rot="19776195">
            <a:off x="3691779" y="914166"/>
            <a:ext cx="1503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Severní moře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54962" y="567873"/>
            <a:ext cx="1210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Baltské m.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84771" y="6474824"/>
            <a:ext cx="32252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17.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74501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041440" cy="1008112"/>
          </a:xfrm>
        </p:spPr>
        <p:txBody>
          <a:bodyPr>
            <a:normAutofit/>
          </a:bodyPr>
          <a:lstStyle/>
          <a:p>
            <a:pPr algn="l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Spolková republika Německo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568952" cy="5251360"/>
          </a:xfrm>
        </p:spPr>
        <p:txBody>
          <a:bodyPr>
            <a:normAutofit/>
          </a:bodyPr>
          <a:lstStyle/>
          <a:p>
            <a:r>
              <a:rPr lang="cs-CZ" sz="4000" b="1" dirty="0"/>
              <a:t>h</a:t>
            </a:r>
            <a:r>
              <a:rPr lang="cs-CZ" sz="4000" b="1" dirty="0" smtClean="0"/>
              <a:t>lavní město:</a:t>
            </a:r>
          </a:p>
          <a:p>
            <a:r>
              <a:rPr lang="cs-CZ" sz="4000" b="1" dirty="0"/>
              <a:t>p</a:t>
            </a:r>
            <a:r>
              <a:rPr lang="cs-CZ" sz="4000" b="1" dirty="0" smtClean="0"/>
              <a:t>očet obyvatel: přes 80 milionů</a:t>
            </a:r>
          </a:p>
          <a:p>
            <a:r>
              <a:rPr lang="cs-CZ" sz="4000" b="1" dirty="0"/>
              <a:t>j</a:t>
            </a:r>
            <a:r>
              <a:rPr lang="cs-CZ" sz="4000" b="1" dirty="0" smtClean="0"/>
              <a:t>azyk:</a:t>
            </a:r>
          </a:p>
          <a:p>
            <a:r>
              <a:rPr lang="cs-CZ" sz="4000" b="1" dirty="0"/>
              <a:t>m</a:t>
            </a:r>
            <a:r>
              <a:rPr lang="cs-CZ" sz="4000" b="1" dirty="0" smtClean="0"/>
              <a:t>ěna:</a:t>
            </a:r>
          </a:p>
          <a:p>
            <a:r>
              <a:rPr lang="cs-CZ" sz="4000" b="1" dirty="0" smtClean="0"/>
              <a:t>Německo je významným členem   </a:t>
            </a:r>
          </a:p>
          <a:p>
            <a:pPr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NATO a EU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52581" y="1196752"/>
            <a:ext cx="16049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4000" b="1" dirty="0" smtClean="0"/>
              <a:t>Berlín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85262" y="2420888"/>
            <a:ext cx="20473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němčina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2996952"/>
            <a:ext cx="12089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euro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23580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641"/>
            <a:ext cx="9181146" cy="6883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1497" y="153888"/>
            <a:ext cx="14398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Frankfurt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848248" y="0"/>
            <a:ext cx="3113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1)</a:t>
            </a:r>
            <a:endParaRPr lang="cs-CZ" sz="1400" b="1" dirty="0"/>
          </a:p>
        </p:txBody>
      </p:sp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15" y="0"/>
            <a:ext cx="9188761" cy="699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5536" y="80918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Berlín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831094" y="30778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2</a:t>
            </a:r>
            <a:r>
              <a:rPr lang="cs-CZ" sz="1200" b="1" dirty="0" smtClean="0"/>
              <a:t>)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265877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5347"/>
            <a:ext cx="8041440" cy="1008112"/>
          </a:xfrm>
        </p:spPr>
        <p:txBody>
          <a:bodyPr>
            <a:normAutofit/>
          </a:bodyPr>
          <a:lstStyle/>
          <a:p>
            <a:pPr algn="l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9296" y="1196752"/>
            <a:ext cx="8568952" cy="525136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Hamburk, Brémy (námořní přístavy)</a:t>
            </a:r>
          </a:p>
          <a:p>
            <a:r>
              <a:rPr lang="cs-CZ" sz="4000" b="1" dirty="0" smtClean="0"/>
              <a:t>Frankfurt nad Mohanem, Mnichov  </a:t>
            </a:r>
          </a:p>
          <a:p>
            <a:pPr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(velká l</a:t>
            </a:r>
            <a:r>
              <a:rPr lang="cs-CZ" sz="4000" b="1" dirty="0"/>
              <a:t>e</a:t>
            </a:r>
            <a:r>
              <a:rPr lang="cs-CZ" sz="4000" b="1" dirty="0" smtClean="0"/>
              <a:t>tiště)</a:t>
            </a:r>
          </a:p>
          <a:p>
            <a:r>
              <a:rPr lang="cs-CZ" sz="4000" b="1" dirty="0" smtClean="0"/>
              <a:t>Bonn – sídlo spolkového prezidenta    </a:t>
            </a:r>
          </a:p>
          <a:p>
            <a:pPr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a vlády</a:t>
            </a:r>
          </a:p>
          <a:p>
            <a:r>
              <a:rPr lang="cs-CZ" sz="4000" b="1" dirty="0" smtClean="0"/>
              <a:t>Kolín nad Rýnem, Hannover, Lipsko,  </a:t>
            </a:r>
          </a:p>
          <a:p>
            <a:pPr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Stuttgart, Dortmund</a:t>
            </a:r>
          </a:p>
          <a:p>
            <a:endParaRPr lang="cs-CZ" sz="4000" b="1" dirty="0" smtClean="0"/>
          </a:p>
          <a:p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839484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9050"/>
            <a:ext cx="9272588" cy="687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72333"/>
            <a:ext cx="3989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Drážďany, Saská státní opera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94578" y="15605"/>
            <a:ext cx="3145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prstClr val="white"/>
                </a:solidFill>
              </a:rPr>
              <a:t>3)</a:t>
            </a:r>
            <a:endParaRPr lang="cs-CZ" sz="1200" dirty="0">
              <a:solidFill>
                <a:prstClr val="white"/>
              </a:solidFill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931"/>
            <a:ext cx="9318899" cy="686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870533" y="68802"/>
            <a:ext cx="3626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13)</a:t>
            </a:r>
            <a:endParaRPr lang="cs-CZ" sz="1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173243"/>
            <a:ext cx="880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Bonn</a:t>
            </a:r>
            <a:endParaRPr lang="cs-CZ" sz="2400" b="1" dirty="0"/>
          </a:p>
        </p:txBody>
      </p:sp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971" y="-19050"/>
            <a:ext cx="9344839" cy="6895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79512" y="17334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B</a:t>
            </a:r>
            <a:r>
              <a:rPr lang="cs-CZ" sz="2400" b="1" dirty="0" smtClean="0"/>
              <a:t>rémy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897164" y="56792"/>
            <a:ext cx="3754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14)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705821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0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2100000"/>
              </a:lightRig>
            </a:scene3d>
            <a:sp3d extrusionH="57150" prstMaterial="matte">
              <a:bevelT w="38100" h="38100"/>
            </a:sp3d>
          </a:bodyPr>
          <a:lstStyle/>
          <a:p>
            <a:pPr algn="l"/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89040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Čtyři oblasti: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Severoněmecká nížina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Středoněmecká vysočina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Bavorská plošina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Alpy s nejvyšší horou Německa     </a:t>
            </a:r>
          </a:p>
          <a:p>
            <a:pPr indent="0">
              <a:buNone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Zugspitze (2 963 m n. m.)</a:t>
            </a:r>
          </a:p>
          <a:p>
            <a:pPr indent="0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indent="0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9098" y="1628800"/>
            <a:ext cx="806966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-274320">
              <a:buClr>
                <a:srgbClr val="AD2E27"/>
              </a:buClr>
              <a:buSzPct val="80000"/>
              <a:buFont typeface="Wingdings 2" pitchFamily="18" charset="2"/>
              <a:buChar char=""/>
            </a:pPr>
            <a:r>
              <a:rPr lang="cs-CZ" sz="4000" b="1" kern="0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část převážně hornatá (Alpy)</a:t>
            </a:r>
          </a:p>
          <a:p>
            <a:pPr lvl="0" indent="-274320">
              <a:buClr>
                <a:srgbClr val="AD2E27"/>
              </a:buClr>
              <a:buSzPct val="80000"/>
              <a:buFont typeface="Wingdings 2" pitchFamily="18" charset="2"/>
              <a:buChar char=""/>
            </a:pPr>
            <a:r>
              <a:rPr lang="cs-CZ" sz="4000" b="1" kern="0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severu nížinný povrch (budování říčních průplavů, které propojují německé řeky)</a:t>
            </a:r>
            <a:endParaRPr lang="cs-CZ" sz="4000" b="1" kern="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73449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53" presetClass="exit" presetSubtype="3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3" presetClass="exit" presetSubtype="3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53" presetClass="exit" presetSubtype="3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53" presetClass="exit" presetSubtype="3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53" presetClass="exit" presetSubtype="3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3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53" presetClass="exit" presetSubtype="32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3" grpI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5" y="1"/>
            <a:ext cx="9248675" cy="6875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21027" y="8688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Zugspitze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20472" y="95645"/>
            <a:ext cx="3225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4</a:t>
            </a:r>
            <a:r>
              <a:rPr lang="cs-CZ" sz="1200" b="1" dirty="0" smtClean="0">
                <a:solidFill>
                  <a:schemeClr val="bg1"/>
                </a:solidFill>
              </a:rPr>
              <a:t>)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109" y="0"/>
            <a:ext cx="9252784" cy="6962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07504" y="90870"/>
            <a:ext cx="39565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růplav Rýn – Mohan - Dunaj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829490" y="45872"/>
            <a:ext cx="3145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5)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091344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1000px-Germany_location_map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6632"/>
            <a:ext cx="5544616" cy="6558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olný tvar 5"/>
          <p:cNvSpPr/>
          <p:nvPr/>
        </p:nvSpPr>
        <p:spPr>
          <a:xfrm>
            <a:off x="4110527" y="1392964"/>
            <a:ext cx="2418460" cy="2238999"/>
          </a:xfrm>
          <a:custGeom>
            <a:avLst/>
            <a:gdLst>
              <a:gd name="connsiteX0" fmla="*/ 2418460 w 2418460"/>
              <a:gd name="connsiteY0" fmla="*/ 2238999 h 2238999"/>
              <a:gd name="connsiteX1" fmla="*/ 2375731 w 2418460"/>
              <a:gd name="connsiteY1" fmla="*/ 2213361 h 2238999"/>
              <a:gd name="connsiteX2" fmla="*/ 2350094 w 2418460"/>
              <a:gd name="connsiteY2" fmla="*/ 2170632 h 2238999"/>
              <a:gd name="connsiteX3" fmla="*/ 2333002 w 2418460"/>
              <a:gd name="connsiteY3" fmla="*/ 2144995 h 2238999"/>
              <a:gd name="connsiteX4" fmla="*/ 2315910 w 2418460"/>
              <a:gd name="connsiteY4" fmla="*/ 2110812 h 2238999"/>
              <a:gd name="connsiteX5" fmla="*/ 2273181 w 2418460"/>
              <a:gd name="connsiteY5" fmla="*/ 2102266 h 2238999"/>
              <a:gd name="connsiteX6" fmla="*/ 2247544 w 2418460"/>
              <a:gd name="connsiteY6" fmla="*/ 2085174 h 2238999"/>
              <a:gd name="connsiteX7" fmla="*/ 2221907 w 2418460"/>
              <a:gd name="connsiteY7" fmla="*/ 2076629 h 2238999"/>
              <a:gd name="connsiteX8" fmla="*/ 2204815 w 2418460"/>
              <a:gd name="connsiteY8" fmla="*/ 2050991 h 2238999"/>
              <a:gd name="connsiteX9" fmla="*/ 2179178 w 2418460"/>
              <a:gd name="connsiteY9" fmla="*/ 2033900 h 2238999"/>
              <a:gd name="connsiteX10" fmla="*/ 2153540 w 2418460"/>
              <a:gd name="connsiteY10" fmla="*/ 2008262 h 2238999"/>
              <a:gd name="connsiteX11" fmla="*/ 2136449 w 2418460"/>
              <a:gd name="connsiteY11" fmla="*/ 1956987 h 2238999"/>
              <a:gd name="connsiteX12" fmla="*/ 2059537 w 2418460"/>
              <a:gd name="connsiteY12" fmla="*/ 1905713 h 2238999"/>
              <a:gd name="connsiteX13" fmla="*/ 2025353 w 2418460"/>
              <a:gd name="connsiteY13" fmla="*/ 1888621 h 2238999"/>
              <a:gd name="connsiteX14" fmla="*/ 1999716 w 2418460"/>
              <a:gd name="connsiteY14" fmla="*/ 1871529 h 2238999"/>
              <a:gd name="connsiteX15" fmla="*/ 1948441 w 2418460"/>
              <a:gd name="connsiteY15" fmla="*/ 1862984 h 2238999"/>
              <a:gd name="connsiteX16" fmla="*/ 1922804 w 2418460"/>
              <a:gd name="connsiteY16" fmla="*/ 1854438 h 2238999"/>
              <a:gd name="connsiteX17" fmla="*/ 1897166 w 2418460"/>
              <a:gd name="connsiteY17" fmla="*/ 1828800 h 2238999"/>
              <a:gd name="connsiteX18" fmla="*/ 1871529 w 2418460"/>
              <a:gd name="connsiteY18" fmla="*/ 1811709 h 2238999"/>
              <a:gd name="connsiteX19" fmla="*/ 1845892 w 2418460"/>
              <a:gd name="connsiteY19" fmla="*/ 1786072 h 2238999"/>
              <a:gd name="connsiteX20" fmla="*/ 1820254 w 2418460"/>
              <a:gd name="connsiteY20" fmla="*/ 1768980 h 2238999"/>
              <a:gd name="connsiteX21" fmla="*/ 1794617 w 2418460"/>
              <a:gd name="connsiteY21" fmla="*/ 1743343 h 2238999"/>
              <a:gd name="connsiteX22" fmla="*/ 1768980 w 2418460"/>
              <a:gd name="connsiteY22" fmla="*/ 1726251 h 2238999"/>
              <a:gd name="connsiteX23" fmla="*/ 1734796 w 2418460"/>
              <a:gd name="connsiteY23" fmla="*/ 1700614 h 2238999"/>
              <a:gd name="connsiteX24" fmla="*/ 1674976 w 2418460"/>
              <a:gd name="connsiteY24" fmla="*/ 1657885 h 2238999"/>
              <a:gd name="connsiteX25" fmla="*/ 1649338 w 2418460"/>
              <a:gd name="connsiteY25" fmla="*/ 1632247 h 2238999"/>
              <a:gd name="connsiteX26" fmla="*/ 1606609 w 2418460"/>
              <a:gd name="connsiteY26" fmla="*/ 1572427 h 2238999"/>
              <a:gd name="connsiteX27" fmla="*/ 1580972 w 2418460"/>
              <a:gd name="connsiteY27" fmla="*/ 1504060 h 2238999"/>
              <a:gd name="connsiteX28" fmla="*/ 1572426 w 2418460"/>
              <a:gd name="connsiteY28" fmla="*/ 1461331 h 2238999"/>
              <a:gd name="connsiteX29" fmla="*/ 1529697 w 2418460"/>
              <a:gd name="connsiteY29" fmla="*/ 1444240 h 2238999"/>
              <a:gd name="connsiteX30" fmla="*/ 1504060 w 2418460"/>
              <a:gd name="connsiteY30" fmla="*/ 1435694 h 2238999"/>
              <a:gd name="connsiteX31" fmla="*/ 1478423 w 2418460"/>
              <a:gd name="connsiteY31" fmla="*/ 1418602 h 2238999"/>
              <a:gd name="connsiteX32" fmla="*/ 1427148 w 2418460"/>
              <a:gd name="connsiteY32" fmla="*/ 1410057 h 2238999"/>
              <a:gd name="connsiteX33" fmla="*/ 1401510 w 2418460"/>
              <a:gd name="connsiteY33" fmla="*/ 1401511 h 2238999"/>
              <a:gd name="connsiteX34" fmla="*/ 1367327 w 2418460"/>
              <a:gd name="connsiteY34" fmla="*/ 1410057 h 2238999"/>
              <a:gd name="connsiteX35" fmla="*/ 1333144 w 2418460"/>
              <a:gd name="connsiteY35" fmla="*/ 1392965 h 2238999"/>
              <a:gd name="connsiteX36" fmla="*/ 1273323 w 2418460"/>
              <a:gd name="connsiteY36" fmla="*/ 1401511 h 2238999"/>
              <a:gd name="connsiteX37" fmla="*/ 1230594 w 2418460"/>
              <a:gd name="connsiteY37" fmla="*/ 1410057 h 2238999"/>
              <a:gd name="connsiteX38" fmla="*/ 1204957 w 2418460"/>
              <a:gd name="connsiteY38" fmla="*/ 1392965 h 2238999"/>
              <a:gd name="connsiteX39" fmla="*/ 1179320 w 2418460"/>
              <a:gd name="connsiteY39" fmla="*/ 1384419 h 2238999"/>
              <a:gd name="connsiteX40" fmla="*/ 1128045 w 2418460"/>
              <a:gd name="connsiteY40" fmla="*/ 1333144 h 2238999"/>
              <a:gd name="connsiteX41" fmla="*/ 1076770 w 2418460"/>
              <a:gd name="connsiteY41" fmla="*/ 1324599 h 2238999"/>
              <a:gd name="connsiteX42" fmla="*/ 1051133 w 2418460"/>
              <a:gd name="connsiteY42" fmla="*/ 1307507 h 2238999"/>
              <a:gd name="connsiteX43" fmla="*/ 999858 w 2418460"/>
              <a:gd name="connsiteY43" fmla="*/ 1264778 h 2238999"/>
              <a:gd name="connsiteX44" fmla="*/ 991312 w 2418460"/>
              <a:gd name="connsiteY44" fmla="*/ 1239141 h 2238999"/>
              <a:gd name="connsiteX45" fmla="*/ 991312 w 2418460"/>
              <a:gd name="connsiteY45" fmla="*/ 1179320 h 2238999"/>
              <a:gd name="connsiteX46" fmla="*/ 1076770 w 2418460"/>
              <a:gd name="connsiteY46" fmla="*/ 1076771 h 2238999"/>
              <a:gd name="connsiteX47" fmla="*/ 1110953 w 2418460"/>
              <a:gd name="connsiteY47" fmla="*/ 1059679 h 2238999"/>
              <a:gd name="connsiteX48" fmla="*/ 1145137 w 2418460"/>
              <a:gd name="connsiteY48" fmla="*/ 1008404 h 2238999"/>
              <a:gd name="connsiteX49" fmla="*/ 1153682 w 2418460"/>
              <a:gd name="connsiteY49" fmla="*/ 982767 h 2238999"/>
              <a:gd name="connsiteX50" fmla="*/ 1162228 w 2418460"/>
              <a:gd name="connsiteY50" fmla="*/ 734939 h 2238999"/>
              <a:gd name="connsiteX51" fmla="*/ 1153682 w 2418460"/>
              <a:gd name="connsiteY51" fmla="*/ 683664 h 2238999"/>
              <a:gd name="connsiteX52" fmla="*/ 1119499 w 2418460"/>
              <a:gd name="connsiteY52" fmla="*/ 658027 h 2238999"/>
              <a:gd name="connsiteX53" fmla="*/ 1102408 w 2418460"/>
              <a:gd name="connsiteY53" fmla="*/ 623843 h 2238999"/>
              <a:gd name="connsiteX54" fmla="*/ 1008404 w 2418460"/>
              <a:gd name="connsiteY54" fmla="*/ 546931 h 2238999"/>
              <a:gd name="connsiteX55" fmla="*/ 982766 w 2418460"/>
              <a:gd name="connsiteY55" fmla="*/ 521294 h 2238999"/>
              <a:gd name="connsiteX56" fmla="*/ 931492 w 2418460"/>
              <a:gd name="connsiteY56" fmla="*/ 487111 h 2238999"/>
              <a:gd name="connsiteX57" fmla="*/ 880217 w 2418460"/>
              <a:gd name="connsiteY57" fmla="*/ 435836 h 2238999"/>
              <a:gd name="connsiteX58" fmla="*/ 863125 w 2418460"/>
              <a:gd name="connsiteY58" fmla="*/ 410199 h 2238999"/>
              <a:gd name="connsiteX59" fmla="*/ 837488 w 2418460"/>
              <a:gd name="connsiteY59" fmla="*/ 401653 h 2238999"/>
              <a:gd name="connsiteX60" fmla="*/ 794759 w 2418460"/>
              <a:gd name="connsiteY60" fmla="*/ 367470 h 2238999"/>
              <a:gd name="connsiteX61" fmla="*/ 726393 w 2418460"/>
              <a:gd name="connsiteY61" fmla="*/ 341832 h 2238999"/>
              <a:gd name="connsiteX62" fmla="*/ 692209 w 2418460"/>
              <a:gd name="connsiteY62" fmla="*/ 307649 h 2238999"/>
              <a:gd name="connsiteX63" fmla="*/ 658026 w 2418460"/>
              <a:gd name="connsiteY63" fmla="*/ 282012 h 2238999"/>
              <a:gd name="connsiteX64" fmla="*/ 606752 w 2418460"/>
              <a:gd name="connsiteY64" fmla="*/ 239283 h 2238999"/>
              <a:gd name="connsiteX65" fmla="*/ 572568 w 2418460"/>
              <a:gd name="connsiteY65" fmla="*/ 230737 h 2238999"/>
              <a:gd name="connsiteX66" fmla="*/ 487110 w 2418460"/>
              <a:gd name="connsiteY66" fmla="*/ 205100 h 2238999"/>
              <a:gd name="connsiteX67" fmla="*/ 461473 w 2418460"/>
              <a:gd name="connsiteY67" fmla="*/ 196554 h 2238999"/>
              <a:gd name="connsiteX68" fmla="*/ 435836 w 2418460"/>
              <a:gd name="connsiteY68" fmla="*/ 179462 h 2238999"/>
              <a:gd name="connsiteX69" fmla="*/ 247828 w 2418460"/>
              <a:gd name="connsiteY69" fmla="*/ 170916 h 2238999"/>
              <a:gd name="connsiteX70" fmla="*/ 196553 w 2418460"/>
              <a:gd name="connsiteY70" fmla="*/ 153825 h 2238999"/>
              <a:gd name="connsiteX71" fmla="*/ 170916 w 2418460"/>
              <a:gd name="connsiteY71" fmla="*/ 145279 h 2238999"/>
              <a:gd name="connsiteX72" fmla="*/ 119641 w 2418460"/>
              <a:gd name="connsiteY72" fmla="*/ 111096 h 2238999"/>
              <a:gd name="connsiteX73" fmla="*/ 76912 w 2418460"/>
              <a:gd name="connsiteY73" fmla="*/ 59821 h 2238999"/>
              <a:gd name="connsiteX74" fmla="*/ 42729 w 2418460"/>
              <a:gd name="connsiteY74" fmla="*/ 42729 h 2238999"/>
              <a:gd name="connsiteX75" fmla="*/ 25637 w 2418460"/>
              <a:gd name="connsiteY75" fmla="*/ 17092 h 2238999"/>
              <a:gd name="connsiteX76" fmla="*/ 0 w 2418460"/>
              <a:gd name="connsiteY76" fmla="*/ 0 h 2238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</a:cxnLst>
            <a:rect l="l" t="t" r="r" b="b"/>
            <a:pathLst>
              <a:path w="2418460" h="2238999">
                <a:moveTo>
                  <a:pt x="2418460" y="2238999"/>
                </a:moveTo>
                <a:cubicBezTo>
                  <a:pt x="2404217" y="2230453"/>
                  <a:pt x="2387476" y="2225106"/>
                  <a:pt x="2375731" y="2213361"/>
                </a:cubicBezTo>
                <a:cubicBezTo>
                  <a:pt x="2363986" y="2201616"/>
                  <a:pt x="2358897" y="2184717"/>
                  <a:pt x="2350094" y="2170632"/>
                </a:cubicBezTo>
                <a:cubicBezTo>
                  <a:pt x="2344650" y="2161922"/>
                  <a:pt x="2338098" y="2153912"/>
                  <a:pt x="2333002" y="2144995"/>
                </a:cubicBezTo>
                <a:cubicBezTo>
                  <a:pt x="2326681" y="2133934"/>
                  <a:pt x="2326276" y="2118217"/>
                  <a:pt x="2315910" y="2110812"/>
                </a:cubicBezTo>
                <a:cubicBezTo>
                  <a:pt x="2304090" y="2102370"/>
                  <a:pt x="2287424" y="2105115"/>
                  <a:pt x="2273181" y="2102266"/>
                </a:cubicBezTo>
                <a:cubicBezTo>
                  <a:pt x="2264635" y="2096569"/>
                  <a:pt x="2256730" y="2089767"/>
                  <a:pt x="2247544" y="2085174"/>
                </a:cubicBezTo>
                <a:cubicBezTo>
                  <a:pt x="2239487" y="2081146"/>
                  <a:pt x="2228941" y="2082256"/>
                  <a:pt x="2221907" y="2076629"/>
                </a:cubicBezTo>
                <a:cubicBezTo>
                  <a:pt x="2213887" y="2070213"/>
                  <a:pt x="2212078" y="2058254"/>
                  <a:pt x="2204815" y="2050991"/>
                </a:cubicBezTo>
                <a:cubicBezTo>
                  <a:pt x="2197553" y="2043729"/>
                  <a:pt x="2187068" y="2040475"/>
                  <a:pt x="2179178" y="2033900"/>
                </a:cubicBezTo>
                <a:cubicBezTo>
                  <a:pt x="2169893" y="2026163"/>
                  <a:pt x="2162086" y="2016808"/>
                  <a:pt x="2153540" y="2008262"/>
                </a:cubicBezTo>
                <a:cubicBezTo>
                  <a:pt x="2147843" y="1991170"/>
                  <a:pt x="2152563" y="1965044"/>
                  <a:pt x="2136449" y="1956987"/>
                </a:cubicBezTo>
                <a:cubicBezTo>
                  <a:pt x="2056521" y="1917024"/>
                  <a:pt x="2154352" y="1968923"/>
                  <a:pt x="2059537" y="1905713"/>
                </a:cubicBezTo>
                <a:cubicBezTo>
                  <a:pt x="2048937" y="1898646"/>
                  <a:pt x="2036414" y="1894942"/>
                  <a:pt x="2025353" y="1888621"/>
                </a:cubicBezTo>
                <a:cubicBezTo>
                  <a:pt x="2016436" y="1883525"/>
                  <a:pt x="2009460" y="1874777"/>
                  <a:pt x="1999716" y="1871529"/>
                </a:cubicBezTo>
                <a:cubicBezTo>
                  <a:pt x="1983278" y="1866050"/>
                  <a:pt x="1965533" y="1865832"/>
                  <a:pt x="1948441" y="1862984"/>
                </a:cubicBezTo>
                <a:cubicBezTo>
                  <a:pt x="1939895" y="1860135"/>
                  <a:pt x="1930299" y="1859435"/>
                  <a:pt x="1922804" y="1854438"/>
                </a:cubicBezTo>
                <a:cubicBezTo>
                  <a:pt x="1912748" y="1847734"/>
                  <a:pt x="1906451" y="1836537"/>
                  <a:pt x="1897166" y="1828800"/>
                </a:cubicBezTo>
                <a:cubicBezTo>
                  <a:pt x="1889276" y="1822225"/>
                  <a:pt x="1879419" y="1818284"/>
                  <a:pt x="1871529" y="1811709"/>
                </a:cubicBezTo>
                <a:cubicBezTo>
                  <a:pt x="1862245" y="1803972"/>
                  <a:pt x="1855176" y="1793809"/>
                  <a:pt x="1845892" y="1786072"/>
                </a:cubicBezTo>
                <a:cubicBezTo>
                  <a:pt x="1838002" y="1779497"/>
                  <a:pt x="1828144" y="1775555"/>
                  <a:pt x="1820254" y="1768980"/>
                </a:cubicBezTo>
                <a:cubicBezTo>
                  <a:pt x="1810970" y="1761243"/>
                  <a:pt x="1803901" y="1751080"/>
                  <a:pt x="1794617" y="1743343"/>
                </a:cubicBezTo>
                <a:cubicBezTo>
                  <a:pt x="1786727" y="1736768"/>
                  <a:pt x="1777338" y="1732221"/>
                  <a:pt x="1768980" y="1726251"/>
                </a:cubicBezTo>
                <a:cubicBezTo>
                  <a:pt x="1757390" y="1717972"/>
                  <a:pt x="1746386" y="1708893"/>
                  <a:pt x="1734796" y="1700614"/>
                </a:cubicBezTo>
                <a:cubicBezTo>
                  <a:pt x="1707753" y="1681297"/>
                  <a:pt x="1702892" y="1681813"/>
                  <a:pt x="1674976" y="1657885"/>
                </a:cubicBezTo>
                <a:cubicBezTo>
                  <a:pt x="1665800" y="1650020"/>
                  <a:pt x="1657203" y="1641423"/>
                  <a:pt x="1649338" y="1632247"/>
                </a:cubicBezTo>
                <a:cubicBezTo>
                  <a:pt x="1633442" y="1613702"/>
                  <a:pt x="1620133" y="1592713"/>
                  <a:pt x="1606609" y="1572427"/>
                </a:cubicBezTo>
                <a:cubicBezTo>
                  <a:pt x="1574385" y="1443516"/>
                  <a:pt x="1625649" y="1638087"/>
                  <a:pt x="1580972" y="1504060"/>
                </a:cubicBezTo>
                <a:cubicBezTo>
                  <a:pt x="1576379" y="1490280"/>
                  <a:pt x="1581879" y="1472359"/>
                  <a:pt x="1572426" y="1461331"/>
                </a:cubicBezTo>
                <a:cubicBezTo>
                  <a:pt x="1562443" y="1449684"/>
                  <a:pt x="1544060" y="1449626"/>
                  <a:pt x="1529697" y="1444240"/>
                </a:cubicBezTo>
                <a:cubicBezTo>
                  <a:pt x="1521263" y="1441077"/>
                  <a:pt x="1512117" y="1439723"/>
                  <a:pt x="1504060" y="1435694"/>
                </a:cubicBezTo>
                <a:cubicBezTo>
                  <a:pt x="1494874" y="1431101"/>
                  <a:pt x="1488167" y="1421850"/>
                  <a:pt x="1478423" y="1418602"/>
                </a:cubicBezTo>
                <a:cubicBezTo>
                  <a:pt x="1461985" y="1413123"/>
                  <a:pt x="1444240" y="1412905"/>
                  <a:pt x="1427148" y="1410057"/>
                </a:cubicBezTo>
                <a:cubicBezTo>
                  <a:pt x="1418602" y="1407208"/>
                  <a:pt x="1410518" y="1401511"/>
                  <a:pt x="1401510" y="1401511"/>
                </a:cubicBezTo>
                <a:cubicBezTo>
                  <a:pt x="1389765" y="1401511"/>
                  <a:pt x="1378981" y="1411514"/>
                  <a:pt x="1367327" y="1410057"/>
                </a:cubicBezTo>
                <a:cubicBezTo>
                  <a:pt x="1354686" y="1408477"/>
                  <a:pt x="1344538" y="1398662"/>
                  <a:pt x="1333144" y="1392965"/>
                </a:cubicBezTo>
                <a:cubicBezTo>
                  <a:pt x="1313204" y="1395814"/>
                  <a:pt x="1293192" y="1398199"/>
                  <a:pt x="1273323" y="1401511"/>
                </a:cubicBezTo>
                <a:cubicBezTo>
                  <a:pt x="1258996" y="1403899"/>
                  <a:pt x="1245007" y="1411859"/>
                  <a:pt x="1230594" y="1410057"/>
                </a:cubicBezTo>
                <a:cubicBezTo>
                  <a:pt x="1220403" y="1408783"/>
                  <a:pt x="1214143" y="1397558"/>
                  <a:pt x="1204957" y="1392965"/>
                </a:cubicBezTo>
                <a:cubicBezTo>
                  <a:pt x="1196900" y="1388936"/>
                  <a:pt x="1187866" y="1387268"/>
                  <a:pt x="1179320" y="1384419"/>
                </a:cubicBezTo>
                <a:cubicBezTo>
                  <a:pt x="1164057" y="1361525"/>
                  <a:pt x="1156952" y="1344707"/>
                  <a:pt x="1128045" y="1333144"/>
                </a:cubicBezTo>
                <a:cubicBezTo>
                  <a:pt x="1111957" y="1326709"/>
                  <a:pt x="1093862" y="1327447"/>
                  <a:pt x="1076770" y="1324599"/>
                </a:cubicBezTo>
                <a:cubicBezTo>
                  <a:pt x="1068224" y="1318902"/>
                  <a:pt x="1059023" y="1314082"/>
                  <a:pt x="1051133" y="1307507"/>
                </a:cubicBezTo>
                <a:cubicBezTo>
                  <a:pt x="985333" y="1252674"/>
                  <a:pt x="1063510" y="1307214"/>
                  <a:pt x="999858" y="1264778"/>
                </a:cubicBezTo>
                <a:cubicBezTo>
                  <a:pt x="997009" y="1256232"/>
                  <a:pt x="991312" y="1248149"/>
                  <a:pt x="991312" y="1239141"/>
                </a:cubicBezTo>
                <a:cubicBezTo>
                  <a:pt x="991312" y="1164027"/>
                  <a:pt x="1011802" y="1240788"/>
                  <a:pt x="991312" y="1179320"/>
                </a:cubicBezTo>
                <a:cubicBezTo>
                  <a:pt x="1010945" y="1149871"/>
                  <a:pt x="1043868" y="1093223"/>
                  <a:pt x="1076770" y="1076771"/>
                </a:cubicBezTo>
                <a:lnTo>
                  <a:pt x="1110953" y="1059679"/>
                </a:lnTo>
                <a:cubicBezTo>
                  <a:pt x="1131274" y="998718"/>
                  <a:pt x="1102459" y="1072422"/>
                  <a:pt x="1145137" y="1008404"/>
                </a:cubicBezTo>
                <a:cubicBezTo>
                  <a:pt x="1150134" y="1000909"/>
                  <a:pt x="1150834" y="991313"/>
                  <a:pt x="1153682" y="982767"/>
                </a:cubicBezTo>
                <a:cubicBezTo>
                  <a:pt x="1156531" y="900158"/>
                  <a:pt x="1164810" y="817557"/>
                  <a:pt x="1162228" y="734939"/>
                </a:cubicBezTo>
                <a:cubicBezTo>
                  <a:pt x="1159388" y="644058"/>
                  <a:pt x="1125008" y="769691"/>
                  <a:pt x="1153682" y="683664"/>
                </a:cubicBezTo>
                <a:cubicBezTo>
                  <a:pt x="1142288" y="675118"/>
                  <a:pt x="1128768" y="668841"/>
                  <a:pt x="1119499" y="658027"/>
                </a:cubicBezTo>
                <a:cubicBezTo>
                  <a:pt x="1111208" y="648354"/>
                  <a:pt x="1111416" y="632851"/>
                  <a:pt x="1102408" y="623843"/>
                </a:cubicBezTo>
                <a:cubicBezTo>
                  <a:pt x="1073780" y="595215"/>
                  <a:pt x="1037033" y="575559"/>
                  <a:pt x="1008404" y="546931"/>
                </a:cubicBezTo>
                <a:cubicBezTo>
                  <a:pt x="999858" y="538385"/>
                  <a:pt x="992306" y="528714"/>
                  <a:pt x="982766" y="521294"/>
                </a:cubicBezTo>
                <a:cubicBezTo>
                  <a:pt x="966552" y="508683"/>
                  <a:pt x="946017" y="501636"/>
                  <a:pt x="931492" y="487111"/>
                </a:cubicBezTo>
                <a:cubicBezTo>
                  <a:pt x="914400" y="470019"/>
                  <a:pt x="893625" y="455947"/>
                  <a:pt x="880217" y="435836"/>
                </a:cubicBezTo>
                <a:cubicBezTo>
                  <a:pt x="874520" y="427290"/>
                  <a:pt x="871145" y="416615"/>
                  <a:pt x="863125" y="410199"/>
                </a:cubicBezTo>
                <a:cubicBezTo>
                  <a:pt x="856091" y="404572"/>
                  <a:pt x="846034" y="404502"/>
                  <a:pt x="837488" y="401653"/>
                </a:cubicBezTo>
                <a:cubicBezTo>
                  <a:pt x="823245" y="390259"/>
                  <a:pt x="810704" y="376328"/>
                  <a:pt x="794759" y="367470"/>
                </a:cubicBezTo>
                <a:cubicBezTo>
                  <a:pt x="728048" y="330408"/>
                  <a:pt x="792957" y="391755"/>
                  <a:pt x="726393" y="341832"/>
                </a:cubicBezTo>
                <a:cubicBezTo>
                  <a:pt x="713502" y="332163"/>
                  <a:pt x="704336" y="318260"/>
                  <a:pt x="692209" y="307649"/>
                </a:cubicBezTo>
                <a:cubicBezTo>
                  <a:pt x="681490" y="298270"/>
                  <a:pt x="668840" y="291281"/>
                  <a:pt x="658026" y="282012"/>
                </a:cubicBezTo>
                <a:cubicBezTo>
                  <a:pt x="637491" y="264410"/>
                  <a:pt x="631938" y="250077"/>
                  <a:pt x="606752" y="239283"/>
                </a:cubicBezTo>
                <a:cubicBezTo>
                  <a:pt x="595956" y="234656"/>
                  <a:pt x="583963" y="233586"/>
                  <a:pt x="572568" y="230737"/>
                </a:cubicBezTo>
                <a:cubicBezTo>
                  <a:pt x="525801" y="199558"/>
                  <a:pt x="565669" y="220811"/>
                  <a:pt x="487110" y="205100"/>
                </a:cubicBezTo>
                <a:cubicBezTo>
                  <a:pt x="478277" y="203333"/>
                  <a:pt x="469530" y="200583"/>
                  <a:pt x="461473" y="196554"/>
                </a:cubicBezTo>
                <a:cubicBezTo>
                  <a:pt x="452287" y="191961"/>
                  <a:pt x="446034" y="180686"/>
                  <a:pt x="435836" y="179462"/>
                </a:cubicBezTo>
                <a:cubicBezTo>
                  <a:pt x="373549" y="171987"/>
                  <a:pt x="310497" y="173765"/>
                  <a:pt x="247828" y="170916"/>
                </a:cubicBezTo>
                <a:lnTo>
                  <a:pt x="196553" y="153825"/>
                </a:lnTo>
                <a:lnTo>
                  <a:pt x="170916" y="145279"/>
                </a:lnTo>
                <a:cubicBezTo>
                  <a:pt x="89128" y="63491"/>
                  <a:pt x="193850" y="160570"/>
                  <a:pt x="119641" y="111096"/>
                </a:cubicBezTo>
                <a:cubicBezTo>
                  <a:pt x="40546" y="58365"/>
                  <a:pt x="139966" y="112366"/>
                  <a:pt x="76912" y="59821"/>
                </a:cubicBezTo>
                <a:cubicBezTo>
                  <a:pt x="67125" y="51666"/>
                  <a:pt x="54123" y="48426"/>
                  <a:pt x="42729" y="42729"/>
                </a:cubicBezTo>
                <a:cubicBezTo>
                  <a:pt x="37032" y="34183"/>
                  <a:pt x="32900" y="24355"/>
                  <a:pt x="25637" y="17092"/>
                </a:cubicBezTo>
                <a:cubicBezTo>
                  <a:pt x="18374" y="9829"/>
                  <a:pt x="0" y="0"/>
                  <a:pt x="0" y="0"/>
                </a:cubicBezTo>
              </a:path>
            </a:pathLst>
          </a:cu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3213219" y="5255664"/>
            <a:ext cx="3008119" cy="777667"/>
          </a:xfrm>
          <a:custGeom>
            <a:avLst/>
            <a:gdLst>
              <a:gd name="connsiteX0" fmla="*/ 0 w 3008119"/>
              <a:gd name="connsiteY0" fmla="*/ 658026 h 777667"/>
              <a:gd name="connsiteX1" fmla="*/ 25637 w 3008119"/>
              <a:gd name="connsiteY1" fmla="*/ 700755 h 777667"/>
              <a:gd name="connsiteX2" fmla="*/ 51274 w 3008119"/>
              <a:gd name="connsiteY2" fmla="*/ 709300 h 777667"/>
              <a:gd name="connsiteX3" fmla="*/ 76912 w 3008119"/>
              <a:gd name="connsiteY3" fmla="*/ 726392 h 777667"/>
              <a:gd name="connsiteX4" fmla="*/ 153824 w 3008119"/>
              <a:gd name="connsiteY4" fmla="*/ 752029 h 777667"/>
              <a:gd name="connsiteX5" fmla="*/ 205099 w 3008119"/>
              <a:gd name="connsiteY5" fmla="*/ 769121 h 777667"/>
              <a:gd name="connsiteX6" fmla="*/ 230736 w 3008119"/>
              <a:gd name="connsiteY6" fmla="*/ 777667 h 777667"/>
              <a:gd name="connsiteX7" fmla="*/ 273465 w 3008119"/>
              <a:gd name="connsiteY7" fmla="*/ 769121 h 777667"/>
              <a:gd name="connsiteX8" fmla="*/ 358923 w 3008119"/>
              <a:gd name="connsiteY8" fmla="*/ 743484 h 777667"/>
              <a:gd name="connsiteX9" fmla="*/ 461473 w 3008119"/>
              <a:gd name="connsiteY9" fmla="*/ 734938 h 777667"/>
              <a:gd name="connsiteX10" fmla="*/ 478564 w 3008119"/>
              <a:gd name="connsiteY10" fmla="*/ 709300 h 777667"/>
              <a:gd name="connsiteX11" fmla="*/ 564022 w 3008119"/>
              <a:gd name="connsiteY11" fmla="*/ 726392 h 777667"/>
              <a:gd name="connsiteX12" fmla="*/ 658026 w 3008119"/>
              <a:gd name="connsiteY12" fmla="*/ 717846 h 777667"/>
              <a:gd name="connsiteX13" fmla="*/ 683663 w 3008119"/>
              <a:gd name="connsiteY13" fmla="*/ 709300 h 777667"/>
              <a:gd name="connsiteX14" fmla="*/ 700755 w 3008119"/>
              <a:gd name="connsiteY14" fmla="*/ 683663 h 777667"/>
              <a:gd name="connsiteX15" fmla="*/ 726392 w 3008119"/>
              <a:gd name="connsiteY15" fmla="*/ 666572 h 777667"/>
              <a:gd name="connsiteX16" fmla="*/ 734938 w 3008119"/>
              <a:gd name="connsiteY16" fmla="*/ 640934 h 777667"/>
              <a:gd name="connsiteX17" fmla="*/ 760575 w 3008119"/>
              <a:gd name="connsiteY17" fmla="*/ 632388 h 777667"/>
              <a:gd name="connsiteX18" fmla="*/ 828942 w 3008119"/>
              <a:gd name="connsiteY18" fmla="*/ 606751 h 777667"/>
              <a:gd name="connsiteX19" fmla="*/ 880217 w 3008119"/>
              <a:gd name="connsiteY19" fmla="*/ 564022 h 777667"/>
              <a:gd name="connsiteX20" fmla="*/ 931491 w 3008119"/>
              <a:gd name="connsiteY20" fmla="*/ 555476 h 777667"/>
              <a:gd name="connsiteX21" fmla="*/ 957129 w 3008119"/>
              <a:gd name="connsiteY21" fmla="*/ 546930 h 777667"/>
              <a:gd name="connsiteX22" fmla="*/ 991312 w 3008119"/>
              <a:gd name="connsiteY22" fmla="*/ 538385 h 777667"/>
              <a:gd name="connsiteX23" fmla="*/ 1016949 w 3008119"/>
              <a:gd name="connsiteY23" fmla="*/ 521293 h 777667"/>
              <a:gd name="connsiteX24" fmla="*/ 1068224 w 3008119"/>
              <a:gd name="connsiteY24" fmla="*/ 504201 h 777667"/>
              <a:gd name="connsiteX25" fmla="*/ 1162228 w 3008119"/>
              <a:gd name="connsiteY25" fmla="*/ 461472 h 777667"/>
              <a:gd name="connsiteX26" fmla="*/ 1213502 w 3008119"/>
              <a:gd name="connsiteY26" fmla="*/ 435835 h 777667"/>
              <a:gd name="connsiteX27" fmla="*/ 1273323 w 3008119"/>
              <a:gd name="connsiteY27" fmla="*/ 393106 h 777667"/>
              <a:gd name="connsiteX28" fmla="*/ 1298960 w 3008119"/>
              <a:gd name="connsiteY28" fmla="*/ 384560 h 777667"/>
              <a:gd name="connsiteX29" fmla="*/ 1316052 w 3008119"/>
              <a:gd name="connsiteY29" fmla="*/ 358923 h 777667"/>
              <a:gd name="connsiteX30" fmla="*/ 1392964 w 3008119"/>
              <a:gd name="connsiteY30" fmla="*/ 299102 h 777667"/>
              <a:gd name="connsiteX31" fmla="*/ 1418602 w 3008119"/>
              <a:gd name="connsiteY31" fmla="*/ 282011 h 777667"/>
              <a:gd name="connsiteX32" fmla="*/ 1563880 w 3008119"/>
              <a:gd name="connsiteY32" fmla="*/ 273465 h 777667"/>
              <a:gd name="connsiteX33" fmla="*/ 1598063 w 3008119"/>
              <a:gd name="connsiteY33" fmla="*/ 264919 h 777667"/>
              <a:gd name="connsiteX34" fmla="*/ 1649338 w 3008119"/>
              <a:gd name="connsiteY34" fmla="*/ 256373 h 777667"/>
              <a:gd name="connsiteX35" fmla="*/ 1674975 w 3008119"/>
              <a:gd name="connsiteY35" fmla="*/ 247828 h 777667"/>
              <a:gd name="connsiteX36" fmla="*/ 1700613 w 3008119"/>
              <a:gd name="connsiteY36" fmla="*/ 230736 h 777667"/>
              <a:gd name="connsiteX37" fmla="*/ 1837345 w 3008119"/>
              <a:gd name="connsiteY37" fmla="*/ 213644 h 777667"/>
              <a:gd name="connsiteX38" fmla="*/ 1862983 w 3008119"/>
              <a:gd name="connsiteY38" fmla="*/ 205099 h 777667"/>
              <a:gd name="connsiteX39" fmla="*/ 1922803 w 3008119"/>
              <a:gd name="connsiteY39" fmla="*/ 153824 h 777667"/>
              <a:gd name="connsiteX40" fmla="*/ 1991170 w 3008119"/>
              <a:gd name="connsiteY40" fmla="*/ 136732 h 777667"/>
              <a:gd name="connsiteX41" fmla="*/ 2042445 w 3008119"/>
              <a:gd name="connsiteY41" fmla="*/ 94003 h 777667"/>
              <a:gd name="connsiteX42" fmla="*/ 2110811 w 3008119"/>
              <a:gd name="connsiteY42" fmla="*/ 42729 h 777667"/>
              <a:gd name="connsiteX43" fmla="*/ 2127902 w 3008119"/>
              <a:gd name="connsiteY43" fmla="*/ 17091 h 777667"/>
              <a:gd name="connsiteX44" fmla="*/ 2179177 w 3008119"/>
              <a:gd name="connsiteY44" fmla="*/ 0 h 777667"/>
              <a:gd name="connsiteX45" fmla="*/ 2256089 w 3008119"/>
              <a:gd name="connsiteY45" fmla="*/ 8545 h 777667"/>
              <a:gd name="connsiteX46" fmla="*/ 2418460 w 3008119"/>
              <a:gd name="connsiteY46" fmla="*/ 17091 h 777667"/>
              <a:gd name="connsiteX47" fmla="*/ 2452643 w 3008119"/>
              <a:gd name="connsiteY47" fmla="*/ 25637 h 777667"/>
              <a:gd name="connsiteX48" fmla="*/ 2555192 w 3008119"/>
              <a:gd name="connsiteY48" fmla="*/ 59820 h 777667"/>
              <a:gd name="connsiteX49" fmla="*/ 2580830 w 3008119"/>
              <a:gd name="connsiteY49" fmla="*/ 68366 h 777667"/>
              <a:gd name="connsiteX50" fmla="*/ 2606467 w 3008119"/>
              <a:gd name="connsiteY50" fmla="*/ 76912 h 777667"/>
              <a:gd name="connsiteX51" fmla="*/ 2649196 w 3008119"/>
              <a:gd name="connsiteY51" fmla="*/ 85457 h 777667"/>
              <a:gd name="connsiteX52" fmla="*/ 2674833 w 3008119"/>
              <a:gd name="connsiteY52" fmla="*/ 94003 h 777667"/>
              <a:gd name="connsiteX53" fmla="*/ 2743200 w 3008119"/>
              <a:gd name="connsiteY53" fmla="*/ 111095 h 777667"/>
              <a:gd name="connsiteX54" fmla="*/ 2777383 w 3008119"/>
              <a:gd name="connsiteY54" fmla="*/ 162370 h 777667"/>
              <a:gd name="connsiteX55" fmla="*/ 2785929 w 3008119"/>
              <a:gd name="connsiteY55" fmla="*/ 196553 h 777667"/>
              <a:gd name="connsiteX56" fmla="*/ 2811566 w 3008119"/>
              <a:gd name="connsiteY56" fmla="*/ 213644 h 777667"/>
              <a:gd name="connsiteX57" fmla="*/ 2862841 w 3008119"/>
              <a:gd name="connsiteY57" fmla="*/ 273465 h 777667"/>
              <a:gd name="connsiteX58" fmla="*/ 2879932 w 3008119"/>
              <a:gd name="connsiteY58" fmla="*/ 299102 h 777667"/>
              <a:gd name="connsiteX59" fmla="*/ 2931207 w 3008119"/>
              <a:gd name="connsiteY59" fmla="*/ 333286 h 777667"/>
              <a:gd name="connsiteX60" fmla="*/ 2982482 w 3008119"/>
              <a:gd name="connsiteY60" fmla="*/ 358923 h 777667"/>
              <a:gd name="connsiteX61" fmla="*/ 3008119 w 3008119"/>
              <a:gd name="connsiteY61" fmla="*/ 376015 h 7776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3008119" h="777667">
                <a:moveTo>
                  <a:pt x="0" y="658026"/>
                </a:moveTo>
                <a:cubicBezTo>
                  <a:pt x="8546" y="672269"/>
                  <a:pt x="13892" y="689010"/>
                  <a:pt x="25637" y="700755"/>
                </a:cubicBezTo>
                <a:cubicBezTo>
                  <a:pt x="32007" y="707125"/>
                  <a:pt x="43217" y="705272"/>
                  <a:pt x="51274" y="709300"/>
                </a:cubicBezTo>
                <a:cubicBezTo>
                  <a:pt x="60461" y="713893"/>
                  <a:pt x="67526" y="722221"/>
                  <a:pt x="76912" y="726392"/>
                </a:cubicBezTo>
                <a:cubicBezTo>
                  <a:pt x="76934" y="726402"/>
                  <a:pt x="140994" y="747752"/>
                  <a:pt x="153824" y="752029"/>
                </a:cubicBezTo>
                <a:lnTo>
                  <a:pt x="205099" y="769121"/>
                </a:lnTo>
                <a:lnTo>
                  <a:pt x="230736" y="777667"/>
                </a:lnTo>
                <a:cubicBezTo>
                  <a:pt x="244979" y="774818"/>
                  <a:pt x="259452" y="772943"/>
                  <a:pt x="273465" y="769121"/>
                </a:cubicBezTo>
                <a:cubicBezTo>
                  <a:pt x="294447" y="763398"/>
                  <a:pt x="334273" y="746565"/>
                  <a:pt x="358923" y="743484"/>
                </a:cubicBezTo>
                <a:cubicBezTo>
                  <a:pt x="392960" y="739230"/>
                  <a:pt x="427290" y="737787"/>
                  <a:pt x="461473" y="734938"/>
                </a:cubicBezTo>
                <a:cubicBezTo>
                  <a:pt x="467170" y="726392"/>
                  <a:pt x="468538" y="711528"/>
                  <a:pt x="478564" y="709300"/>
                </a:cubicBezTo>
                <a:cubicBezTo>
                  <a:pt x="502132" y="704063"/>
                  <a:pt x="539476" y="718210"/>
                  <a:pt x="564022" y="726392"/>
                </a:cubicBezTo>
                <a:cubicBezTo>
                  <a:pt x="595357" y="723543"/>
                  <a:pt x="626878" y="722296"/>
                  <a:pt x="658026" y="717846"/>
                </a:cubicBezTo>
                <a:cubicBezTo>
                  <a:pt x="666943" y="716572"/>
                  <a:pt x="676629" y="714927"/>
                  <a:pt x="683663" y="709300"/>
                </a:cubicBezTo>
                <a:cubicBezTo>
                  <a:pt x="691683" y="702884"/>
                  <a:pt x="693492" y="690925"/>
                  <a:pt x="700755" y="683663"/>
                </a:cubicBezTo>
                <a:cubicBezTo>
                  <a:pt x="708017" y="676401"/>
                  <a:pt x="717846" y="672269"/>
                  <a:pt x="726392" y="666572"/>
                </a:cubicBezTo>
                <a:cubicBezTo>
                  <a:pt x="729241" y="658026"/>
                  <a:pt x="728568" y="647304"/>
                  <a:pt x="734938" y="640934"/>
                </a:cubicBezTo>
                <a:cubicBezTo>
                  <a:pt x="741307" y="634564"/>
                  <a:pt x="752518" y="636416"/>
                  <a:pt x="760575" y="632388"/>
                </a:cubicBezTo>
                <a:cubicBezTo>
                  <a:pt x="819254" y="603049"/>
                  <a:pt x="746507" y="623238"/>
                  <a:pt x="828942" y="606751"/>
                </a:cubicBezTo>
                <a:cubicBezTo>
                  <a:pt x="840842" y="594851"/>
                  <a:pt x="862370" y="569971"/>
                  <a:pt x="880217" y="564022"/>
                </a:cubicBezTo>
                <a:cubicBezTo>
                  <a:pt x="896655" y="558543"/>
                  <a:pt x="914577" y="559235"/>
                  <a:pt x="931491" y="555476"/>
                </a:cubicBezTo>
                <a:cubicBezTo>
                  <a:pt x="940285" y="553522"/>
                  <a:pt x="948467" y="549405"/>
                  <a:pt x="957129" y="546930"/>
                </a:cubicBezTo>
                <a:cubicBezTo>
                  <a:pt x="968422" y="543704"/>
                  <a:pt x="979918" y="541233"/>
                  <a:pt x="991312" y="538385"/>
                </a:cubicBezTo>
                <a:cubicBezTo>
                  <a:pt x="999858" y="532688"/>
                  <a:pt x="1007564" y="525464"/>
                  <a:pt x="1016949" y="521293"/>
                </a:cubicBezTo>
                <a:cubicBezTo>
                  <a:pt x="1033412" y="513976"/>
                  <a:pt x="1051132" y="509898"/>
                  <a:pt x="1068224" y="504201"/>
                </a:cubicBezTo>
                <a:cubicBezTo>
                  <a:pt x="1104528" y="492100"/>
                  <a:pt x="1124003" y="486955"/>
                  <a:pt x="1162228" y="461472"/>
                </a:cubicBezTo>
                <a:cubicBezTo>
                  <a:pt x="1235704" y="412489"/>
                  <a:pt x="1142737" y="471218"/>
                  <a:pt x="1213502" y="435835"/>
                </a:cubicBezTo>
                <a:cubicBezTo>
                  <a:pt x="1239957" y="422607"/>
                  <a:pt x="1246224" y="408591"/>
                  <a:pt x="1273323" y="393106"/>
                </a:cubicBezTo>
                <a:cubicBezTo>
                  <a:pt x="1281144" y="388637"/>
                  <a:pt x="1290414" y="387409"/>
                  <a:pt x="1298960" y="384560"/>
                </a:cubicBezTo>
                <a:cubicBezTo>
                  <a:pt x="1304657" y="376014"/>
                  <a:pt x="1309477" y="366813"/>
                  <a:pt x="1316052" y="358923"/>
                </a:cubicBezTo>
                <a:cubicBezTo>
                  <a:pt x="1341153" y="328802"/>
                  <a:pt x="1357233" y="322923"/>
                  <a:pt x="1392964" y="299102"/>
                </a:cubicBezTo>
                <a:cubicBezTo>
                  <a:pt x="1401510" y="293405"/>
                  <a:pt x="1408349" y="282614"/>
                  <a:pt x="1418602" y="282011"/>
                </a:cubicBezTo>
                <a:lnTo>
                  <a:pt x="1563880" y="273465"/>
                </a:lnTo>
                <a:cubicBezTo>
                  <a:pt x="1575274" y="270616"/>
                  <a:pt x="1586546" y="267222"/>
                  <a:pt x="1598063" y="264919"/>
                </a:cubicBezTo>
                <a:cubicBezTo>
                  <a:pt x="1615054" y="261521"/>
                  <a:pt x="1632423" y="260132"/>
                  <a:pt x="1649338" y="256373"/>
                </a:cubicBezTo>
                <a:cubicBezTo>
                  <a:pt x="1658131" y="254419"/>
                  <a:pt x="1666429" y="250676"/>
                  <a:pt x="1674975" y="247828"/>
                </a:cubicBezTo>
                <a:cubicBezTo>
                  <a:pt x="1683521" y="242131"/>
                  <a:pt x="1690775" y="233687"/>
                  <a:pt x="1700613" y="230736"/>
                </a:cubicBezTo>
                <a:cubicBezTo>
                  <a:pt x="1714959" y="226432"/>
                  <a:pt x="1831351" y="214310"/>
                  <a:pt x="1837345" y="213644"/>
                </a:cubicBezTo>
                <a:cubicBezTo>
                  <a:pt x="1845891" y="210796"/>
                  <a:pt x="1855488" y="210096"/>
                  <a:pt x="1862983" y="205099"/>
                </a:cubicBezTo>
                <a:cubicBezTo>
                  <a:pt x="1896696" y="182624"/>
                  <a:pt x="1881303" y="171116"/>
                  <a:pt x="1922803" y="153824"/>
                </a:cubicBezTo>
                <a:cubicBezTo>
                  <a:pt x="1944486" y="144789"/>
                  <a:pt x="1991170" y="136732"/>
                  <a:pt x="1991170" y="136732"/>
                </a:cubicBezTo>
                <a:cubicBezTo>
                  <a:pt x="2066067" y="61835"/>
                  <a:pt x="1971059" y="153491"/>
                  <a:pt x="2042445" y="94003"/>
                </a:cubicBezTo>
                <a:cubicBezTo>
                  <a:pt x="2106528" y="40600"/>
                  <a:pt x="2021021" y="96602"/>
                  <a:pt x="2110811" y="42729"/>
                </a:cubicBezTo>
                <a:cubicBezTo>
                  <a:pt x="2116508" y="34183"/>
                  <a:pt x="2119192" y="22535"/>
                  <a:pt x="2127902" y="17091"/>
                </a:cubicBezTo>
                <a:cubicBezTo>
                  <a:pt x="2143180" y="7542"/>
                  <a:pt x="2179177" y="0"/>
                  <a:pt x="2179177" y="0"/>
                </a:cubicBezTo>
                <a:cubicBezTo>
                  <a:pt x="2204814" y="2848"/>
                  <a:pt x="2230359" y="6707"/>
                  <a:pt x="2256089" y="8545"/>
                </a:cubicBezTo>
                <a:cubicBezTo>
                  <a:pt x="2310150" y="12406"/>
                  <a:pt x="2364465" y="12396"/>
                  <a:pt x="2418460" y="17091"/>
                </a:cubicBezTo>
                <a:cubicBezTo>
                  <a:pt x="2430161" y="18108"/>
                  <a:pt x="2441417" y="22183"/>
                  <a:pt x="2452643" y="25637"/>
                </a:cubicBezTo>
                <a:cubicBezTo>
                  <a:pt x="2452718" y="25660"/>
                  <a:pt x="2532378" y="52215"/>
                  <a:pt x="2555192" y="59820"/>
                </a:cubicBezTo>
                <a:lnTo>
                  <a:pt x="2580830" y="68366"/>
                </a:lnTo>
                <a:cubicBezTo>
                  <a:pt x="2589376" y="71215"/>
                  <a:pt x="2597634" y="75146"/>
                  <a:pt x="2606467" y="76912"/>
                </a:cubicBezTo>
                <a:cubicBezTo>
                  <a:pt x="2620710" y="79760"/>
                  <a:pt x="2635105" y="81934"/>
                  <a:pt x="2649196" y="85457"/>
                </a:cubicBezTo>
                <a:cubicBezTo>
                  <a:pt x="2657935" y="87642"/>
                  <a:pt x="2666142" y="91633"/>
                  <a:pt x="2674833" y="94003"/>
                </a:cubicBezTo>
                <a:cubicBezTo>
                  <a:pt x="2697496" y="100184"/>
                  <a:pt x="2743200" y="111095"/>
                  <a:pt x="2743200" y="111095"/>
                </a:cubicBezTo>
                <a:cubicBezTo>
                  <a:pt x="2754594" y="128187"/>
                  <a:pt x="2772401" y="142442"/>
                  <a:pt x="2777383" y="162370"/>
                </a:cubicBezTo>
                <a:cubicBezTo>
                  <a:pt x="2780232" y="173764"/>
                  <a:pt x="2779414" y="186781"/>
                  <a:pt x="2785929" y="196553"/>
                </a:cubicBezTo>
                <a:cubicBezTo>
                  <a:pt x="2791626" y="205099"/>
                  <a:pt x="2803020" y="207947"/>
                  <a:pt x="2811566" y="213644"/>
                </a:cubicBezTo>
                <a:cubicBezTo>
                  <a:pt x="2850806" y="272504"/>
                  <a:pt x="2800671" y="200933"/>
                  <a:pt x="2862841" y="273465"/>
                </a:cubicBezTo>
                <a:cubicBezTo>
                  <a:pt x="2869525" y="281263"/>
                  <a:pt x="2872203" y="292339"/>
                  <a:pt x="2879932" y="299102"/>
                </a:cubicBezTo>
                <a:cubicBezTo>
                  <a:pt x="2895391" y="312629"/>
                  <a:pt x="2914115" y="321892"/>
                  <a:pt x="2931207" y="333286"/>
                </a:cubicBezTo>
                <a:cubicBezTo>
                  <a:pt x="3004682" y="382269"/>
                  <a:pt x="2911720" y="323541"/>
                  <a:pt x="2982482" y="358923"/>
                </a:cubicBezTo>
                <a:cubicBezTo>
                  <a:pt x="2991668" y="363516"/>
                  <a:pt x="3008119" y="376015"/>
                  <a:pt x="3008119" y="376015"/>
                </a:cubicBezTo>
              </a:path>
            </a:pathLst>
          </a:cu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1979712" y="2747330"/>
            <a:ext cx="1760434" cy="3580972"/>
          </a:xfrm>
          <a:custGeom>
            <a:avLst/>
            <a:gdLst>
              <a:gd name="connsiteX0" fmla="*/ 1760434 w 1760434"/>
              <a:gd name="connsiteY0" fmla="*/ 3461331 h 3580972"/>
              <a:gd name="connsiteX1" fmla="*/ 1717705 w 1760434"/>
              <a:gd name="connsiteY1" fmla="*/ 3435694 h 3580972"/>
              <a:gd name="connsiteX2" fmla="*/ 1649338 w 1760434"/>
              <a:gd name="connsiteY2" fmla="*/ 3418602 h 3580972"/>
              <a:gd name="connsiteX3" fmla="*/ 1435694 w 1760434"/>
              <a:gd name="connsiteY3" fmla="*/ 3427148 h 3580972"/>
              <a:gd name="connsiteX4" fmla="*/ 1375873 w 1760434"/>
              <a:gd name="connsiteY4" fmla="*/ 3461331 h 3580972"/>
              <a:gd name="connsiteX5" fmla="*/ 1341690 w 1760434"/>
              <a:gd name="connsiteY5" fmla="*/ 3478423 h 3580972"/>
              <a:gd name="connsiteX6" fmla="*/ 1316052 w 1760434"/>
              <a:gd name="connsiteY6" fmla="*/ 3495514 h 3580972"/>
              <a:gd name="connsiteX7" fmla="*/ 1264778 w 1760434"/>
              <a:gd name="connsiteY7" fmla="*/ 3512606 h 3580972"/>
              <a:gd name="connsiteX8" fmla="*/ 1213503 w 1760434"/>
              <a:gd name="connsiteY8" fmla="*/ 3538243 h 3580972"/>
              <a:gd name="connsiteX9" fmla="*/ 1153682 w 1760434"/>
              <a:gd name="connsiteY9" fmla="*/ 3563881 h 3580972"/>
              <a:gd name="connsiteX10" fmla="*/ 982766 w 1760434"/>
              <a:gd name="connsiteY10" fmla="*/ 3580972 h 3580972"/>
              <a:gd name="connsiteX11" fmla="*/ 931492 w 1760434"/>
              <a:gd name="connsiteY11" fmla="*/ 3555335 h 3580972"/>
              <a:gd name="connsiteX12" fmla="*/ 948583 w 1760434"/>
              <a:gd name="connsiteY12" fmla="*/ 3478423 h 3580972"/>
              <a:gd name="connsiteX13" fmla="*/ 957129 w 1760434"/>
              <a:gd name="connsiteY13" fmla="*/ 3239140 h 3580972"/>
              <a:gd name="connsiteX14" fmla="*/ 974221 w 1760434"/>
              <a:gd name="connsiteY14" fmla="*/ 3187866 h 3580972"/>
              <a:gd name="connsiteX15" fmla="*/ 982766 w 1760434"/>
              <a:gd name="connsiteY15" fmla="*/ 3145137 h 3580972"/>
              <a:gd name="connsiteX16" fmla="*/ 991312 w 1760434"/>
              <a:gd name="connsiteY16" fmla="*/ 3110954 h 3580972"/>
              <a:gd name="connsiteX17" fmla="*/ 1016950 w 1760434"/>
              <a:gd name="connsiteY17" fmla="*/ 3034041 h 3580972"/>
              <a:gd name="connsiteX18" fmla="*/ 1034041 w 1760434"/>
              <a:gd name="connsiteY18" fmla="*/ 2974221 h 3580972"/>
              <a:gd name="connsiteX19" fmla="*/ 1051133 w 1760434"/>
              <a:gd name="connsiteY19" fmla="*/ 2948583 h 3580972"/>
              <a:gd name="connsiteX20" fmla="*/ 1076770 w 1760434"/>
              <a:gd name="connsiteY20" fmla="*/ 2863126 h 3580972"/>
              <a:gd name="connsiteX21" fmla="*/ 1085316 w 1760434"/>
              <a:gd name="connsiteY21" fmla="*/ 2837488 h 3580972"/>
              <a:gd name="connsiteX22" fmla="*/ 1102408 w 1760434"/>
              <a:gd name="connsiteY22" fmla="*/ 2811851 h 3580972"/>
              <a:gd name="connsiteX23" fmla="*/ 1119499 w 1760434"/>
              <a:gd name="connsiteY23" fmla="*/ 2752030 h 3580972"/>
              <a:gd name="connsiteX24" fmla="*/ 1136591 w 1760434"/>
              <a:gd name="connsiteY24" fmla="*/ 2726393 h 3580972"/>
              <a:gd name="connsiteX25" fmla="*/ 1170774 w 1760434"/>
              <a:gd name="connsiteY25" fmla="*/ 2649481 h 3580972"/>
              <a:gd name="connsiteX26" fmla="*/ 1179320 w 1760434"/>
              <a:gd name="connsiteY26" fmla="*/ 2606752 h 3580972"/>
              <a:gd name="connsiteX27" fmla="*/ 1187866 w 1760434"/>
              <a:gd name="connsiteY27" fmla="*/ 2538385 h 3580972"/>
              <a:gd name="connsiteX28" fmla="*/ 1204957 w 1760434"/>
              <a:gd name="connsiteY28" fmla="*/ 2487111 h 3580972"/>
              <a:gd name="connsiteX29" fmla="*/ 1222049 w 1760434"/>
              <a:gd name="connsiteY29" fmla="*/ 2461473 h 3580972"/>
              <a:gd name="connsiteX30" fmla="*/ 1264778 w 1760434"/>
              <a:gd name="connsiteY30" fmla="*/ 2410198 h 3580972"/>
              <a:gd name="connsiteX31" fmla="*/ 1273323 w 1760434"/>
              <a:gd name="connsiteY31" fmla="*/ 2068367 h 3580972"/>
              <a:gd name="connsiteX32" fmla="*/ 1281869 w 1760434"/>
              <a:gd name="connsiteY32" fmla="*/ 2025638 h 3580972"/>
              <a:gd name="connsiteX33" fmla="*/ 1298961 w 1760434"/>
              <a:gd name="connsiteY33" fmla="*/ 1940180 h 3580972"/>
              <a:gd name="connsiteX34" fmla="*/ 1316052 w 1760434"/>
              <a:gd name="connsiteY34" fmla="*/ 1914542 h 3580972"/>
              <a:gd name="connsiteX35" fmla="*/ 1333144 w 1760434"/>
              <a:gd name="connsiteY35" fmla="*/ 1820539 h 3580972"/>
              <a:gd name="connsiteX36" fmla="*/ 1341690 w 1760434"/>
              <a:gd name="connsiteY36" fmla="*/ 1794901 h 3580972"/>
              <a:gd name="connsiteX37" fmla="*/ 1307507 w 1760434"/>
              <a:gd name="connsiteY37" fmla="*/ 1598348 h 3580972"/>
              <a:gd name="connsiteX38" fmla="*/ 1273323 w 1760434"/>
              <a:gd name="connsiteY38" fmla="*/ 1581256 h 3580972"/>
              <a:gd name="connsiteX39" fmla="*/ 1145137 w 1760434"/>
              <a:gd name="connsiteY39" fmla="*/ 1589802 h 3580972"/>
              <a:gd name="connsiteX40" fmla="*/ 1093862 w 1760434"/>
              <a:gd name="connsiteY40" fmla="*/ 1547073 h 3580972"/>
              <a:gd name="connsiteX41" fmla="*/ 1068224 w 1760434"/>
              <a:gd name="connsiteY41" fmla="*/ 1529982 h 3580972"/>
              <a:gd name="connsiteX42" fmla="*/ 1042587 w 1760434"/>
              <a:gd name="connsiteY42" fmla="*/ 1504344 h 3580972"/>
              <a:gd name="connsiteX43" fmla="*/ 1008404 w 1760434"/>
              <a:gd name="connsiteY43" fmla="*/ 1470161 h 3580972"/>
              <a:gd name="connsiteX44" fmla="*/ 974221 w 1760434"/>
              <a:gd name="connsiteY44" fmla="*/ 1393249 h 3580972"/>
              <a:gd name="connsiteX45" fmla="*/ 940038 w 1760434"/>
              <a:gd name="connsiteY45" fmla="*/ 1341974 h 3580972"/>
              <a:gd name="connsiteX46" fmla="*/ 931492 w 1760434"/>
              <a:gd name="connsiteY46" fmla="*/ 1316337 h 3580972"/>
              <a:gd name="connsiteX47" fmla="*/ 880217 w 1760434"/>
              <a:gd name="connsiteY47" fmla="*/ 1265062 h 3580972"/>
              <a:gd name="connsiteX48" fmla="*/ 871671 w 1760434"/>
              <a:gd name="connsiteY48" fmla="*/ 1222333 h 3580972"/>
              <a:gd name="connsiteX49" fmla="*/ 803305 w 1760434"/>
              <a:gd name="connsiteY49" fmla="*/ 1145421 h 3580972"/>
              <a:gd name="connsiteX50" fmla="*/ 743484 w 1760434"/>
              <a:gd name="connsiteY50" fmla="*/ 1059963 h 3580972"/>
              <a:gd name="connsiteX51" fmla="*/ 709301 w 1760434"/>
              <a:gd name="connsiteY51" fmla="*/ 1008688 h 3580972"/>
              <a:gd name="connsiteX52" fmla="*/ 692209 w 1760434"/>
              <a:gd name="connsiteY52" fmla="*/ 983051 h 3580972"/>
              <a:gd name="connsiteX53" fmla="*/ 649480 w 1760434"/>
              <a:gd name="connsiteY53" fmla="*/ 931776 h 3580972"/>
              <a:gd name="connsiteX54" fmla="*/ 632389 w 1760434"/>
              <a:gd name="connsiteY54" fmla="*/ 880501 h 3580972"/>
              <a:gd name="connsiteX55" fmla="*/ 623843 w 1760434"/>
              <a:gd name="connsiteY55" fmla="*/ 846318 h 3580972"/>
              <a:gd name="connsiteX56" fmla="*/ 598206 w 1760434"/>
              <a:gd name="connsiteY56" fmla="*/ 820681 h 3580972"/>
              <a:gd name="connsiteX57" fmla="*/ 572568 w 1760434"/>
              <a:gd name="connsiteY57" fmla="*/ 752314 h 3580972"/>
              <a:gd name="connsiteX58" fmla="*/ 564023 w 1760434"/>
              <a:gd name="connsiteY58" fmla="*/ 726677 h 3580972"/>
              <a:gd name="connsiteX59" fmla="*/ 529839 w 1760434"/>
              <a:gd name="connsiteY59" fmla="*/ 675402 h 3580972"/>
              <a:gd name="connsiteX60" fmla="*/ 495656 w 1760434"/>
              <a:gd name="connsiteY60" fmla="*/ 624127 h 3580972"/>
              <a:gd name="connsiteX61" fmla="*/ 470019 w 1760434"/>
              <a:gd name="connsiteY61" fmla="*/ 607036 h 3580972"/>
              <a:gd name="connsiteX62" fmla="*/ 427290 w 1760434"/>
              <a:gd name="connsiteY62" fmla="*/ 547215 h 3580972"/>
              <a:gd name="connsiteX63" fmla="*/ 401652 w 1760434"/>
              <a:gd name="connsiteY63" fmla="*/ 530124 h 3580972"/>
              <a:gd name="connsiteX64" fmla="*/ 384561 w 1760434"/>
              <a:gd name="connsiteY64" fmla="*/ 461757 h 3580972"/>
              <a:gd name="connsiteX65" fmla="*/ 367469 w 1760434"/>
              <a:gd name="connsiteY65" fmla="*/ 384845 h 3580972"/>
              <a:gd name="connsiteX66" fmla="*/ 324740 w 1760434"/>
              <a:gd name="connsiteY66" fmla="*/ 325025 h 3580972"/>
              <a:gd name="connsiteX67" fmla="*/ 307649 w 1760434"/>
              <a:gd name="connsiteY67" fmla="*/ 273750 h 3580972"/>
              <a:gd name="connsiteX68" fmla="*/ 299103 w 1760434"/>
              <a:gd name="connsiteY68" fmla="*/ 162655 h 3580972"/>
              <a:gd name="connsiteX69" fmla="*/ 239282 w 1760434"/>
              <a:gd name="connsiteY69" fmla="*/ 77197 h 3580972"/>
              <a:gd name="connsiteX70" fmla="*/ 196553 w 1760434"/>
              <a:gd name="connsiteY70" fmla="*/ 51559 h 3580972"/>
              <a:gd name="connsiteX71" fmla="*/ 145279 w 1760434"/>
              <a:gd name="connsiteY71" fmla="*/ 17376 h 3580972"/>
              <a:gd name="connsiteX72" fmla="*/ 51275 w 1760434"/>
              <a:gd name="connsiteY72" fmla="*/ 8830 h 3580972"/>
              <a:gd name="connsiteX73" fmla="*/ 0 w 1760434"/>
              <a:gd name="connsiteY73" fmla="*/ 284 h 35809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</a:cxnLst>
            <a:rect l="l" t="t" r="r" b="b"/>
            <a:pathLst>
              <a:path w="1760434" h="3580972">
                <a:moveTo>
                  <a:pt x="1760434" y="3461331"/>
                </a:moveTo>
                <a:cubicBezTo>
                  <a:pt x="1746191" y="3452785"/>
                  <a:pt x="1733208" y="3441657"/>
                  <a:pt x="1717705" y="3435694"/>
                </a:cubicBezTo>
                <a:cubicBezTo>
                  <a:pt x="1695780" y="3427261"/>
                  <a:pt x="1649338" y="3418602"/>
                  <a:pt x="1649338" y="3418602"/>
                </a:cubicBezTo>
                <a:cubicBezTo>
                  <a:pt x="1578123" y="3421451"/>
                  <a:pt x="1506784" y="3422070"/>
                  <a:pt x="1435694" y="3427148"/>
                </a:cubicBezTo>
                <a:cubicBezTo>
                  <a:pt x="1409156" y="3429044"/>
                  <a:pt x="1397322" y="3447925"/>
                  <a:pt x="1375873" y="3461331"/>
                </a:cubicBezTo>
                <a:cubicBezTo>
                  <a:pt x="1365070" y="3468083"/>
                  <a:pt x="1352751" y="3472103"/>
                  <a:pt x="1341690" y="3478423"/>
                </a:cubicBezTo>
                <a:cubicBezTo>
                  <a:pt x="1332772" y="3483519"/>
                  <a:pt x="1325438" y="3491343"/>
                  <a:pt x="1316052" y="3495514"/>
                </a:cubicBezTo>
                <a:cubicBezTo>
                  <a:pt x="1299589" y="3502831"/>
                  <a:pt x="1279768" y="3502613"/>
                  <a:pt x="1264778" y="3512606"/>
                </a:cubicBezTo>
                <a:cubicBezTo>
                  <a:pt x="1215505" y="3545453"/>
                  <a:pt x="1263039" y="3517012"/>
                  <a:pt x="1213503" y="3538243"/>
                </a:cubicBezTo>
                <a:cubicBezTo>
                  <a:pt x="1191793" y="3547548"/>
                  <a:pt x="1176889" y="3559662"/>
                  <a:pt x="1153682" y="3563881"/>
                </a:cubicBezTo>
                <a:cubicBezTo>
                  <a:pt x="1110367" y="3571756"/>
                  <a:pt x="1019949" y="3577873"/>
                  <a:pt x="982766" y="3580972"/>
                </a:cubicBezTo>
                <a:cubicBezTo>
                  <a:pt x="973386" y="3577845"/>
                  <a:pt x="934979" y="3567541"/>
                  <a:pt x="931492" y="3555335"/>
                </a:cubicBezTo>
                <a:cubicBezTo>
                  <a:pt x="930046" y="3550274"/>
                  <a:pt x="946457" y="3486926"/>
                  <a:pt x="948583" y="3478423"/>
                </a:cubicBezTo>
                <a:cubicBezTo>
                  <a:pt x="951432" y="3398662"/>
                  <a:pt x="950114" y="3318643"/>
                  <a:pt x="957129" y="3239140"/>
                </a:cubicBezTo>
                <a:cubicBezTo>
                  <a:pt x="958713" y="3221194"/>
                  <a:pt x="970688" y="3205532"/>
                  <a:pt x="974221" y="3187866"/>
                </a:cubicBezTo>
                <a:cubicBezTo>
                  <a:pt x="977069" y="3173623"/>
                  <a:pt x="979615" y="3159316"/>
                  <a:pt x="982766" y="3145137"/>
                </a:cubicBezTo>
                <a:cubicBezTo>
                  <a:pt x="985314" y="3133672"/>
                  <a:pt x="989009" y="3122471"/>
                  <a:pt x="991312" y="3110954"/>
                </a:cubicBezTo>
                <a:cubicBezTo>
                  <a:pt x="1004471" y="3045161"/>
                  <a:pt x="988513" y="3076696"/>
                  <a:pt x="1016950" y="3034041"/>
                </a:cubicBezTo>
                <a:cubicBezTo>
                  <a:pt x="1019689" y="3023084"/>
                  <a:pt x="1027909" y="2986484"/>
                  <a:pt x="1034041" y="2974221"/>
                </a:cubicBezTo>
                <a:cubicBezTo>
                  <a:pt x="1038634" y="2965034"/>
                  <a:pt x="1045436" y="2957129"/>
                  <a:pt x="1051133" y="2948583"/>
                </a:cubicBezTo>
                <a:cubicBezTo>
                  <a:pt x="1064048" y="2896923"/>
                  <a:pt x="1055965" y="2925541"/>
                  <a:pt x="1076770" y="2863126"/>
                </a:cubicBezTo>
                <a:cubicBezTo>
                  <a:pt x="1079619" y="2854580"/>
                  <a:pt x="1080319" y="2844983"/>
                  <a:pt x="1085316" y="2837488"/>
                </a:cubicBezTo>
                <a:lnTo>
                  <a:pt x="1102408" y="2811851"/>
                </a:lnTo>
                <a:cubicBezTo>
                  <a:pt x="1105147" y="2800896"/>
                  <a:pt x="1113368" y="2764292"/>
                  <a:pt x="1119499" y="2752030"/>
                </a:cubicBezTo>
                <a:cubicBezTo>
                  <a:pt x="1124092" y="2742844"/>
                  <a:pt x="1130894" y="2734939"/>
                  <a:pt x="1136591" y="2726393"/>
                </a:cubicBezTo>
                <a:cubicBezTo>
                  <a:pt x="1156930" y="2665374"/>
                  <a:pt x="1143688" y="2690108"/>
                  <a:pt x="1170774" y="2649481"/>
                </a:cubicBezTo>
                <a:cubicBezTo>
                  <a:pt x="1173623" y="2635238"/>
                  <a:pt x="1177111" y="2621108"/>
                  <a:pt x="1179320" y="2606752"/>
                </a:cubicBezTo>
                <a:cubicBezTo>
                  <a:pt x="1182812" y="2584053"/>
                  <a:pt x="1183054" y="2560842"/>
                  <a:pt x="1187866" y="2538385"/>
                </a:cubicBezTo>
                <a:cubicBezTo>
                  <a:pt x="1191641" y="2520769"/>
                  <a:pt x="1194964" y="2502101"/>
                  <a:pt x="1204957" y="2487111"/>
                </a:cubicBezTo>
                <a:cubicBezTo>
                  <a:pt x="1210654" y="2478565"/>
                  <a:pt x="1216953" y="2470391"/>
                  <a:pt x="1222049" y="2461473"/>
                </a:cubicBezTo>
                <a:cubicBezTo>
                  <a:pt x="1248738" y="2414767"/>
                  <a:pt x="1224505" y="2437046"/>
                  <a:pt x="1264778" y="2410198"/>
                </a:cubicBezTo>
                <a:cubicBezTo>
                  <a:pt x="1267626" y="2296254"/>
                  <a:pt x="1268262" y="2182234"/>
                  <a:pt x="1273323" y="2068367"/>
                </a:cubicBezTo>
                <a:cubicBezTo>
                  <a:pt x="1273968" y="2053856"/>
                  <a:pt x="1279481" y="2039965"/>
                  <a:pt x="1281869" y="2025638"/>
                </a:cubicBezTo>
                <a:cubicBezTo>
                  <a:pt x="1285807" y="2002013"/>
                  <a:pt x="1286676" y="1964751"/>
                  <a:pt x="1298961" y="1940180"/>
                </a:cubicBezTo>
                <a:cubicBezTo>
                  <a:pt x="1303554" y="1930993"/>
                  <a:pt x="1310355" y="1923088"/>
                  <a:pt x="1316052" y="1914542"/>
                </a:cubicBezTo>
                <a:cubicBezTo>
                  <a:pt x="1319862" y="1891685"/>
                  <a:pt x="1327172" y="1844426"/>
                  <a:pt x="1333144" y="1820539"/>
                </a:cubicBezTo>
                <a:cubicBezTo>
                  <a:pt x="1335329" y="1811800"/>
                  <a:pt x="1338841" y="1803447"/>
                  <a:pt x="1341690" y="1794901"/>
                </a:cubicBezTo>
                <a:cubicBezTo>
                  <a:pt x="1334707" y="1648269"/>
                  <a:pt x="1382621" y="1641271"/>
                  <a:pt x="1307507" y="1598348"/>
                </a:cubicBezTo>
                <a:cubicBezTo>
                  <a:pt x="1296446" y="1592027"/>
                  <a:pt x="1284718" y="1586953"/>
                  <a:pt x="1273323" y="1581256"/>
                </a:cubicBezTo>
                <a:cubicBezTo>
                  <a:pt x="1230594" y="1584105"/>
                  <a:pt x="1187901" y="1592053"/>
                  <a:pt x="1145137" y="1589802"/>
                </a:cubicBezTo>
                <a:cubicBezTo>
                  <a:pt x="1106429" y="1587765"/>
                  <a:pt x="1114260" y="1567471"/>
                  <a:pt x="1093862" y="1547073"/>
                </a:cubicBezTo>
                <a:cubicBezTo>
                  <a:pt x="1086599" y="1539810"/>
                  <a:pt x="1076114" y="1536557"/>
                  <a:pt x="1068224" y="1529982"/>
                </a:cubicBezTo>
                <a:cubicBezTo>
                  <a:pt x="1058940" y="1522245"/>
                  <a:pt x="1051133" y="1512890"/>
                  <a:pt x="1042587" y="1504344"/>
                </a:cubicBezTo>
                <a:cubicBezTo>
                  <a:pt x="1019798" y="1435979"/>
                  <a:pt x="1053981" y="1515738"/>
                  <a:pt x="1008404" y="1470161"/>
                </a:cubicBezTo>
                <a:cubicBezTo>
                  <a:pt x="998693" y="1460450"/>
                  <a:pt x="978894" y="1401816"/>
                  <a:pt x="974221" y="1393249"/>
                </a:cubicBezTo>
                <a:cubicBezTo>
                  <a:pt x="964385" y="1375216"/>
                  <a:pt x="946534" y="1361461"/>
                  <a:pt x="940038" y="1341974"/>
                </a:cubicBezTo>
                <a:cubicBezTo>
                  <a:pt x="937189" y="1333428"/>
                  <a:pt x="937022" y="1323447"/>
                  <a:pt x="931492" y="1316337"/>
                </a:cubicBezTo>
                <a:cubicBezTo>
                  <a:pt x="916652" y="1297257"/>
                  <a:pt x="880217" y="1265062"/>
                  <a:pt x="880217" y="1265062"/>
                </a:cubicBezTo>
                <a:cubicBezTo>
                  <a:pt x="877368" y="1250819"/>
                  <a:pt x="877682" y="1235556"/>
                  <a:pt x="871671" y="1222333"/>
                </a:cubicBezTo>
                <a:cubicBezTo>
                  <a:pt x="849903" y="1174444"/>
                  <a:pt x="839835" y="1172818"/>
                  <a:pt x="803305" y="1145421"/>
                </a:cubicBezTo>
                <a:cubicBezTo>
                  <a:pt x="761221" y="1082295"/>
                  <a:pt x="781447" y="1110579"/>
                  <a:pt x="743484" y="1059963"/>
                </a:cubicBezTo>
                <a:cubicBezTo>
                  <a:pt x="728466" y="1014910"/>
                  <a:pt x="744863" y="1051363"/>
                  <a:pt x="709301" y="1008688"/>
                </a:cubicBezTo>
                <a:cubicBezTo>
                  <a:pt x="702726" y="1000798"/>
                  <a:pt x="698784" y="990941"/>
                  <a:pt x="692209" y="983051"/>
                </a:cubicBezTo>
                <a:cubicBezTo>
                  <a:pt x="637376" y="917251"/>
                  <a:pt x="691916" y="995428"/>
                  <a:pt x="649480" y="931776"/>
                </a:cubicBezTo>
                <a:cubicBezTo>
                  <a:pt x="643783" y="914684"/>
                  <a:pt x="636759" y="897979"/>
                  <a:pt x="632389" y="880501"/>
                </a:cubicBezTo>
                <a:cubicBezTo>
                  <a:pt x="629540" y="869107"/>
                  <a:pt x="629670" y="856516"/>
                  <a:pt x="623843" y="846318"/>
                </a:cubicBezTo>
                <a:cubicBezTo>
                  <a:pt x="617847" y="835825"/>
                  <a:pt x="606752" y="829227"/>
                  <a:pt x="598206" y="820681"/>
                </a:cubicBezTo>
                <a:cubicBezTo>
                  <a:pt x="578805" y="762477"/>
                  <a:pt x="603230" y="834081"/>
                  <a:pt x="572568" y="752314"/>
                </a:cubicBezTo>
                <a:cubicBezTo>
                  <a:pt x="569405" y="743880"/>
                  <a:pt x="568398" y="734551"/>
                  <a:pt x="564023" y="726677"/>
                </a:cubicBezTo>
                <a:cubicBezTo>
                  <a:pt x="554047" y="708720"/>
                  <a:pt x="541234" y="692494"/>
                  <a:pt x="529839" y="675402"/>
                </a:cubicBezTo>
                <a:cubicBezTo>
                  <a:pt x="529838" y="675400"/>
                  <a:pt x="495657" y="624128"/>
                  <a:pt x="495656" y="624127"/>
                </a:cubicBezTo>
                <a:lnTo>
                  <a:pt x="470019" y="607036"/>
                </a:lnTo>
                <a:cubicBezTo>
                  <a:pt x="460315" y="592480"/>
                  <a:pt x="437889" y="557813"/>
                  <a:pt x="427290" y="547215"/>
                </a:cubicBezTo>
                <a:cubicBezTo>
                  <a:pt x="420027" y="539952"/>
                  <a:pt x="410198" y="535821"/>
                  <a:pt x="401652" y="530124"/>
                </a:cubicBezTo>
                <a:cubicBezTo>
                  <a:pt x="395955" y="507335"/>
                  <a:pt x="389483" y="484726"/>
                  <a:pt x="384561" y="461757"/>
                </a:cubicBezTo>
                <a:cubicBezTo>
                  <a:pt x="379638" y="438781"/>
                  <a:pt x="378841" y="407589"/>
                  <a:pt x="367469" y="384845"/>
                </a:cubicBezTo>
                <a:cubicBezTo>
                  <a:pt x="361219" y="372345"/>
                  <a:pt x="330550" y="332771"/>
                  <a:pt x="324740" y="325025"/>
                </a:cubicBezTo>
                <a:cubicBezTo>
                  <a:pt x="319043" y="307933"/>
                  <a:pt x="310459" y="291546"/>
                  <a:pt x="307649" y="273750"/>
                </a:cubicBezTo>
                <a:cubicBezTo>
                  <a:pt x="301856" y="237063"/>
                  <a:pt x="308555" y="198573"/>
                  <a:pt x="299103" y="162655"/>
                </a:cubicBezTo>
                <a:cubicBezTo>
                  <a:pt x="298689" y="161082"/>
                  <a:pt x="248352" y="85134"/>
                  <a:pt x="239282" y="77197"/>
                </a:cubicBezTo>
                <a:cubicBezTo>
                  <a:pt x="226782" y="66259"/>
                  <a:pt x="210566" y="60477"/>
                  <a:pt x="196553" y="51559"/>
                </a:cubicBezTo>
                <a:cubicBezTo>
                  <a:pt x="179223" y="40531"/>
                  <a:pt x="165736" y="19236"/>
                  <a:pt x="145279" y="17376"/>
                </a:cubicBezTo>
                <a:lnTo>
                  <a:pt x="51275" y="8830"/>
                </a:lnTo>
                <a:cubicBezTo>
                  <a:pt x="17531" y="-2419"/>
                  <a:pt x="34646" y="284"/>
                  <a:pt x="0" y="284"/>
                </a:cubicBezTo>
              </a:path>
            </a:pathLst>
          </a:cu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3307222" y="4315626"/>
            <a:ext cx="1880075" cy="444381"/>
          </a:xfrm>
          <a:custGeom>
            <a:avLst/>
            <a:gdLst>
              <a:gd name="connsiteX0" fmla="*/ 0 w 1880075"/>
              <a:gd name="connsiteY0" fmla="*/ 51275 h 444381"/>
              <a:gd name="connsiteX1" fmla="*/ 25638 w 1880075"/>
              <a:gd name="connsiteY1" fmla="*/ 8546 h 444381"/>
              <a:gd name="connsiteX2" fmla="*/ 51275 w 1880075"/>
              <a:gd name="connsiteY2" fmla="*/ 0 h 444381"/>
              <a:gd name="connsiteX3" fmla="*/ 162371 w 1880075"/>
              <a:gd name="connsiteY3" fmla="*/ 8546 h 444381"/>
              <a:gd name="connsiteX4" fmla="*/ 273466 w 1880075"/>
              <a:gd name="connsiteY4" fmla="*/ 25638 h 444381"/>
              <a:gd name="connsiteX5" fmla="*/ 307649 w 1880075"/>
              <a:gd name="connsiteY5" fmla="*/ 42729 h 444381"/>
              <a:gd name="connsiteX6" fmla="*/ 350378 w 1880075"/>
              <a:gd name="connsiteY6" fmla="*/ 51275 h 444381"/>
              <a:gd name="connsiteX7" fmla="*/ 384561 w 1880075"/>
              <a:gd name="connsiteY7" fmla="*/ 59821 h 444381"/>
              <a:gd name="connsiteX8" fmla="*/ 401653 w 1880075"/>
              <a:gd name="connsiteY8" fmla="*/ 85458 h 444381"/>
              <a:gd name="connsiteX9" fmla="*/ 452928 w 1880075"/>
              <a:gd name="connsiteY9" fmla="*/ 119641 h 444381"/>
              <a:gd name="connsiteX10" fmla="*/ 478565 w 1880075"/>
              <a:gd name="connsiteY10" fmla="*/ 102550 h 444381"/>
              <a:gd name="connsiteX11" fmla="*/ 504202 w 1880075"/>
              <a:gd name="connsiteY11" fmla="*/ 188008 h 444381"/>
              <a:gd name="connsiteX12" fmla="*/ 512748 w 1880075"/>
              <a:gd name="connsiteY12" fmla="*/ 307649 h 444381"/>
              <a:gd name="connsiteX13" fmla="*/ 521294 w 1880075"/>
              <a:gd name="connsiteY13" fmla="*/ 333286 h 444381"/>
              <a:gd name="connsiteX14" fmla="*/ 546931 w 1880075"/>
              <a:gd name="connsiteY14" fmla="*/ 350378 h 444381"/>
              <a:gd name="connsiteX15" fmla="*/ 598206 w 1880075"/>
              <a:gd name="connsiteY15" fmla="*/ 384561 h 444381"/>
              <a:gd name="connsiteX16" fmla="*/ 640935 w 1880075"/>
              <a:gd name="connsiteY16" fmla="*/ 376015 h 444381"/>
              <a:gd name="connsiteX17" fmla="*/ 692210 w 1880075"/>
              <a:gd name="connsiteY17" fmla="*/ 358924 h 444381"/>
              <a:gd name="connsiteX18" fmla="*/ 734939 w 1880075"/>
              <a:gd name="connsiteY18" fmla="*/ 307649 h 444381"/>
              <a:gd name="connsiteX19" fmla="*/ 743485 w 1880075"/>
              <a:gd name="connsiteY19" fmla="*/ 256374 h 444381"/>
              <a:gd name="connsiteX20" fmla="*/ 760576 w 1880075"/>
              <a:gd name="connsiteY20" fmla="*/ 205099 h 444381"/>
              <a:gd name="connsiteX21" fmla="*/ 769122 w 1880075"/>
              <a:gd name="connsiteY21" fmla="*/ 179462 h 444381"/>
              <a:gd name="connsiteX22" fmla="*/ 803305 w 1880075"/>
              <a:gd name="connsiteY22" fmla="*/ 162370 h 444381"/>
              <a:gd name="connsiteX23" fmla="*/ 854580 w 1880075"/>
              <a:gd name="connsiteY23" fmla="*/ 170916 h 444381"/>
              <a:gd name="connsiteX24" fmla="*/ 880217 w 1880075"/>
              <a:gd name="connsiteY24" fmla="*/ 179462 h 444381"/>
              <a:gd name="connsiteX25" fmla="*/ 888763 w 1880075"/>
              <a:gd name="connsiteY25" fmla="*/ 205099 h 444381"/>
              <a:gd name="connsiteX26" fmla="*/ 914400 w 1880075"/>
              <a:gd name="connsiteY26" fmla="*/ 341832 h 444381"/>
              <a:gd name="connsiteX27" fmla="*/ 940038 w 1880075"/>
              <a:gd name="connsiteY27" fmla="*/ 427290 h 444381"/>
              <a:gd name="connsiteX28" fmla="*/ 1016950 w 1880075"/>
              <a:gd name="connsiteY28" fmla="*/ 444381 h 444381"/>
              <a:gd name="connsiteX29" fmla="*/ 1085316 w 1880075"/>
              <a:gd name="connsiteY29" fmla="*/ 427290 h 444381"/>
              <a:gd name="connsiteX30" fmla="*/ 1110954 w 1880075"/>
              <a:gd name="connsiteY30" fmla="*/ 410198 h 444381"/>
              <a:gd name="connsiteX31" fmla="*/ 1136591 w 1880075"/>
              <a:gd name="connsiteY31" fmla="*/ 401653 h 444381"/>
              <a:gd name="connsiteX32" fmla="*/ 1170774 w 1880075"/>
              <a:gd name="connsiteY32" fmla="*/ 350378 h 444381"/>
              <a:gd name="connsiteX33" fmla="*/ 1196412 w 1880075"/>
              <a:gd name="connsiteY33" fmla="*/ 290557 h 444381"/>
              <a:gd name="connsiteX34" fmla="*/ 1247686 w 1880075"/>
              <a:gd name="connsiteY34" fmla="*/ 247828 h 444381"/>
              <a:gd name="connsiteX35" fmla="*/ 1281870 w 1880075"/>
              <a:gd name="connsiteY35" fmla="*/ 222191 h 444381"/>
              <a:gd name="connsiteX36" fmla="*/ 1444240 w 1880075"/>
              <a:gd name="connsiteY36" fmla="*/ 205099 h 444381"/>
              <a:gd name="connsiteX37" fmla="*/ 1504060 w 1880075"/>
              <a:gd name="connsiteY37" fmla="*/ 188008 h 444381"/>
              <a:gd name="connsiteX38" fmla="*/ 1529698 w 1880075"/>
              <a:gd name="connsiteY38" fmla="*/ 179462 h 444381"/>
              <a:gd name="connsiteX39" fmla="*/ 1580972 w 1880075"/>
              <a:gd name="connsiteY39" fmla="*/ 145279 h 444381"/>
              <a:gd name="connsiteX40" fmla="*/ 1649339 w 1880075"/>
              <a:gd name="connsiteY40" fmla="*/ 111095 h 444381"/>
              <a:gd name="connsiteX41" fmla="*/ 1717705 w 1880075"/>
              <a:gd name="connsiteY41" fmla="*/ 119641 h 444381"/>
              <a:gd name="connsiteX42" fmla="*/ 1743342 w 1880075"/>
              <a:gd name="connsiteY42" fmla="*/ 128187 h 444381"/>
              <a:gd name="connsiteX43" fmla="*/ 1768980 w 1880075"/>
              <a:gd name="connsiteY43" fmla="*/ 145279 h 444381"/>
              <a:gd name="connsiteX44" fmla="*/ 1820255 w 1880075"/>
              <a:gd name="connsiteY44" fmla="*/ 162370 h 444381"/>
              <a:gd name="connsiteX45" fmla="*/ 1845892 w 1880075"/>
              <a:gd name="connsiteY45" fmla="*/ 179462 h 444381"/>
              <a:gd name="connsiteX46" fmla="*/ 1871529 w 1880075"/>
              <a:gd name="connsiteY46" fmla="*/ 239282 h 444381"/>
              <a:gd name="connsiteX47" fmla="*/ 1880075 w 1880075"/>
              <a:gd name="connsiteY47" fmla="*/ 264920 h 444381"/>
              <a:gd name="connsiteX48" fmla="*/ 1837346 w 1880075"/>
              <a:gd name="connsiteY48" fmla="*/ 333286 h 444381"/>
              <a:gd name="connsiteX49" fmla="*/ 1760434 w 1880075"/>
              <a:gd name="connsiteY49" fmla="*/ 333286 h 444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880075" h="444381">
                <a:moveTo>
                  <a:pt x="0" y="51275"/>
                </a:moveTo>
                <a:cubicBezTo>
                  <a:pt x="8546" y="37032"/>
                  <a:pt x="13893" y="20291"/>
                  <a:pt x="25638" y="8546"/>
                </a:cubicBezTo>
                <a:cubicBezTo>
                  <a:pt x="32008" y="2176"/>
                  <a:pt x="42267" y="0"/>
                  <a:pt x="51275" y="0"/>
                </a:cubicBezTo>
                <a:cubicBezTo>
                  <a:pt x="88416" y="0"/>
                  <a:pt x="125414" y="4850"/>
                  <a:pt x="162371" y="8546"/>
                </a:cubicBezTo>
                <a:cubicBezTo>
                  <a:pt x="189859" y="11295"/>
                  <a:pt x="244892" y="20876"/>
                  <a:pt x="273466" y="25638"/>
                </a:cubicBezTo>
                <a:cubicBezTo>
                  <a:pt x="284860" y="31335"/>
                  <a:pt x="295564" y="38701"/>
                  <a:pt x="307649" y="42729"/>
                </a:cubicBezTo>
                <a:cubicBezTo>
                  <a:pt x="321429" y="47322"/>
                  <a:pt x="336199" y="48124"/>
                  <a:pt x="350378" y="51275"/>
                </a:cubicBezTo>
                <a:cubicBezTo>
                  <a:pt x="361843" y="53823"/>
                  <a:pt x="373167" y="56972"/>
                  <a:pt x="384561" y="59821"/>
                </a:cubicBezTo>
                <a:cubicBezTo>
                  <a:pt x="390258" y="68367"/>
                  <a:pt x="393923" y="78695"/>
                  <a:pt x="401653" y="85458"/>
                </a:cubicBezTo>
                <a:cubicBezTo>
                  <a:pt x="417112" y="98985"/>
                  <a:pt x="452928" y="119641"/>
                  <a:pt x="452928" y="119641"/>
                </a:cubicBezTo>
                <a:cubicBezTo>
                  <a:pt x="461474" y="113944"/>
                  <a:pt x="470545" y="96134"/>
                  <a:pt x="478565" y="102550"/>
                </a:cubicBezTo>
                <a:cubicBezTo>
                  <a:pt x="485070" y="107754"/>
                  <a:pt x="500612" y="173645"/>
                  <a:pt x="504202" y="188008"/>
                </a:cubicBezTo>
                <a:cubicBezTo>
                  <a:pt x="507051" y="227888"/>
                  <a:pt x="508076" y="267941"/>
                  <a:pt x="512748" y="307649"/>
                </a:cubicBezTo>
                <a:cubicBezTo>
                  <a:pt x="513801" y="316595"/>
                  <a:pt x="515667" y="326252"/>
                  <a:pt x="521294" y="333286"/>
                </a:cubicBezTo>
                <a:cubicBezTo>
                  <a:pt x="527710" y="341306"/>
                  <a:pt x="539041" y="343803"/>
                  <a:pt x="546931" y="350378"/>
                </a:cubicBezTo>
                <a:cubicBezTo>
                  <a:pt x="589606" y="385940"/>
                  <a:pt x="553153" y="369543"/>
                  <a:pt x="598206" y="384561"/>
                </a:cubicBezTo>
                <a:cubicBezTo>
                  <a:pt x="612449" y="381712"/>
                  <a:pt x="626922" y="379837"/>
                  <a:pt x="640935" y="376015"/>
                </a:cubicBezTo>
                <a:cubicBezTo>
                  <a:pt x="658316" y="371275"/>
                  <a:pt x="692210" y="358924"/>
                  <a:pt x="692210" y="358924"/>
                </a:cubicBezTo>
                <a:cubicBezTo>
                  <a:pt x="704108" y="347026"/>
                  <a:pt x="728991" y="325493"/>
                  <a:pt x="734939" y="307649"/>
                </a:cubicBezTo>
                <a:cubicBezTo>
                  <a:pt x="740419" y="291211"/>
                  <a:pt x="739283" y="273184"/>
                  <a:pt x="743485" y="256374"/>
                </a:cubicBezTo>
                <a:cubicBezTo>
                  <a:pt x="747854" y="238896"/>
                  <a:pt x="754879" y="222191"/>
                  <a:pt x="760576" y="205099"/>
                </a:cubicBezTo>
                <a:cubicBezTo>
                  <a:pt x="763425" y="196553"/>
                  <a:pt x="761065" y="183491"/>
                  <a:pt x="769122" y="179462"/>
                </a:cubicBezTo>
                <a:lnTo>
                  <a:pt x="803305" y="162370"/>
                </a:lnTo>
                <a:cubicBezTo>
                  <a:pt x="820397" y="165219"/>
                  <a:pt x="837665" y="167157"/>
                  <a:pt x="854580" y="170916"/>
                </a:cubicBezTo>
                <a:cubicBezTo>
                  <a:pt x="863373" y="172870"/>
                  <a:pt x="873847" y="173092"/>
                  <a:pt x="880217" y="179462"/>
                </a:cubicBezTo>
                <a:cubicBezTo>
                  <a:pt x="886587" y="185832"/>
                  <a:pt x="886288" y="196438"/>
                  <a:pt x="888763" y="205099"/>
                </a:cubicBezTo>
                <a:cubicBezTo>
                  <a:pt x="914555" y="295367"/>
                  <a:pt x="869294" y="161413"/>
                  <a:pt x="914400" y="341832"/>
                </a:cubicBezTo>
                <a:cubicBezTo>
                  <a:pt x="917369" y="353707"/>
                  <a:pt x="934490" y="425903"/>
                  <a:pt x="940038" y="427290"/>
                </a:cubicBezTo>
                <a:cubicBezTo>
                  <a:pt x="988312" y="439359"/>
                  <a:pt x="962704" y="433533"/>
                  <a:pt x="1016950" y="444381"/>
                </a:cubicBezTo>
                <a:cubicBezTo>
                  <a:pt x="1039739" y="438684"/>
                  <a:pt x="1063240" y="435317"/>
                  <a:pt x="1085316" y="427290"/>
                </a:cubicBezTo>
                <a:cubicBezTo>
                  <a:pt x="1094969" y="423780"/>
                  <a:pt x="1101767" y="414791"/>
                  <a:pt x="1110954" y="410198"/>
                </a:cubicBezTo>
                <a:cubicBezTo>
                  <a:pt x="1119011" y="406170"/>
                  <a:pt x="1128045" y="404501"/>
                  <a:pt x="1136591" y="401653"/>
                </a:cubicBezTo>
                <a:cubicBezTo>
                  <a:pt x="1147985" y="384561"/>
                  <a:pt x="1164278" y="369865"/>
                  <a:pt x="1170774" y="350378"/>
                </a:cubicBezTo>
                <a:cubicBezTo>
                  <a:pt x="1177748" y="329455"/>
                  <a:pt x="1183211" y="309038"/>
                  <a:pt x="1196412" y="290557"/>
                </a:cubicBezTo>
                <a:cubicBezTo>
                  <a:pt x="1213035" y="267285"/>
                  <a:pt x="1225826" y="263442"/>
                  <a:pt x="1247686" y="247828"/>
                </a:cubicBezTo>
                <a:cubicBezTo>
                  <a:pt x="1259276" y="239549"/>
                  <a:pt x="1267952" y="225217"/>
                  <a:pt x="1281870" y="222191"/>
                </a:cubicBezTo>
                <a:cubicBezTo>
                  <a:pt x="1335050" y="210630"/>
                  <a:pt x="1390117" y="210796"/>
                  <a:pt x="1444240" y="205099"/>
                </a:cubicBezTo>
                <a:lnTo>
                  <a:pt x="1504060" y="188008"/>
                </a:lnTo>
                <a:cubicBezTo>
                  <a:pt x="1512688" y="185420"/>
                  <a:pt x="1522203" y="184459"/>
                  <a:pt x="1529698" y="179462"/>
                </a:cubicBezTo>
                <a:cubicBezTo>
                  <a:pt x="1593710" y="136787"/>
                  <a:pt x="1520015" y="165596"/>
                  <a:pt x="1580972" y="145279"/>
                </a:cubicBezTo>
                <a:cubicBezTo>
                  <a:pt x="1600203" y="132459"/>
                  <a:pt x="1625707" y="112913"/>
                  <a:pt x="1649339" y="111095"/>
                </a:cubicBezTo>
                <a:cubicBezTo>
                  <a:pt x="1672237" y="109334"/>
                  <a:pt x="1694916" y="116792"/>
                  <a:pt x="1717705" y="119641"/>
                </a:cubicBezTo>
                <a:cubicBezTo>
                  <a:pt x="1726251" y="122490"/>
                  <a:pt x="1735285" y="124158"/>
                  <a:pt x="1743342" y="128187"/>
                </a:cubicBezTo>
                <a:cubicBezTo>
                  <a:pt x="1752529" y="132780"/>
                  <a:pt x="1759594" y="141108"/>
                  <a:pt x="1768980" y="145279"/>
                </a:cubicBezTo>
                <a:cubicBezTo>
                  <a:pt x="1785443" y="152596"/>
                  <a:pt x="1820255" y="162370"/>
                  <a:pt x="1820255" y="162370"/>
                </a:cubicBezTo>
                <a:cubicBezTo>
                  <a:pt x="1828801" y="168067"/>
                  <a:pt x="1838629" y="172199"/>
                  <a:pt x="1845892" y="179462"/>
                </a:cubicBezTo>
                <a:cubicBezTo>
                  <a:pt x="1866709" y="200279"/>
                  <a:pt x="1863683" y="211821"/>
                  <a:pt x="1871529" y="239282"/>
                </a:cubicBezTo>
                <a:cubicBezTo>
                  <a:pt x="1874004" y="247944"/>
                  <a:pt x="1877226" y="256374"/>
                  <a:pt x="1880075" y="264920"/>
                </a:cubicBezTo>
                <a:cubicBezTo>
                  <a:pt x="1872311" y="288212"/>
                  <a:pt x="1870806" y="327710"/>
                  <a:pt x="1837346" y="333286"/>
                </a:cubicBezTo>
                <a:cubicBezTo>
                  <a:pt x="1812057" y="337501"/>
                  <a:pt x="1786071" y="333286"/>
                  <a:pt x="1760434" y="333286"/>
                </a:cubicBezTo>
              </a:path>
            </a:pathLst>
          </a:cu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2397" y="1052736"/>
            <a:ext cx="135325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A35E21">
                    <a:lumMod val="75000"/>
                  </a:srgb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</a:rPr>
              <a:t>řeky</a:t>
            </a:r>
            <a:endParaRPr lang="cs-CZ" dirty="0">
              <a:solidFill>
                <a:srgbClr val="A35E21">
                  <a:lumMod val="75000"/>
                </a:srgb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1052736"/>
            <a:ext cx="17780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A35E21">
                    <a:lumMod val="75000"/>
                  </a:srgb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</a:rPr>
              <a:t>jezera</a:t>
            </a:r>
            <a:endParaRPr lang="cs-CZ" dirty="0">
              <a:solidFill>
                <a:srgbClr val="A35E21">
                  <a:lumMod val="75000"/>
                </a:srgbClr>
              </a:solidFill>
            </a:endParaRPr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-180528" y="-243408"/>
            <a:ext cx="3318950" cy="1143000"/>
          </a:xfrm>
        </p:spPr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5972" y="3669295"/>
            <a:ext cx="11079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Rýn</a:t>
            </a:r>
            <a:endParaRPr lang="cs-CZ" sz="4400" b="1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33554" y="1700807"/>
            <a:ext cx="133722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Labe</a:t>
            </a:r>
            <a:endParaRPr lang="cs-CZ" sz="4400" b="1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80312" y="5013175"/>
            <a:ext cx="15824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Dunaj</a:t>
            </a:r>
            <a:endParaRPr lang="cs-CZ" sz="4400" b="1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56176" y="3990566"/>
            <a:ext cx="18870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Mohan</a:t>
            </a:r>
            <a:endParaRPr lang="cs-CZ" sz="4400" b="1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6397781"/>
            <a:ext cx="3690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15)</a:t>
            </a:r>
            <a:endParaRPr lang="cs-CZ" sz="1200" b="1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175" y="5398402"/>
            <a:ext cx="31149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Bodamské j.</a:t>
            </a:r>
            <a:endParaRPr lang="cs-CZ" sz="4400" b="1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Volný tvar 21"/>
          <p:cNvSpPr/>
          <p:nvPr/>
        </p:nvSpPr>
        <p:spPr>
          <a:xfrm>
            <a:off x="3705872" y="6166052"/>
            <a:ext cx="412974" cy="275208"/>
          </a:xfrm>
          <a:custGeom>
            <a:avLst/>
            <a:gdLst>
              <a:gd name="connsiteX0" fmla="*/ 81201 w 412974"/>
              <a:gd name="connsiteY0" fmla="*/ 79 h 275208"/>
              <a:gd name="connsiteX1" fmla="*/ 89293 w 412974"/>
              <a:gd name="connsiteY1" fmla="*/ 40539 h 275208"/>
              <a:gd name="connsiteX2" fmla="*/ 121661 w 412974"/>
              <a:gd name="connsiteY2" fmla="*/ 48631 h 275208"/>
              <a:gd name="connsiteX3" fmla="*/ 170213 w 412974"/>
              <a:gd name="connsiteY3" fmla="*/ 72907 h 275208"/>
              <a:gd name="connsiteX4" fmla="*/ 178305 w 412974"/>
              <a:gd name="connsiteY4" fmla="*/ 97183 h 275208"/>
              <a:gd name="connsiteX5" fmla="*/ 226857 w 412974"/>
              <a:gd name="connsiteY5" fmla="*/ 113367 h 275208"/>
              <a:gd name="connsiteX6" fmla="*/ 340146 w 412974"/>
              <a:gd name="connsiteY6" fmla="*/ 129552 h 275208"/>
              <a:gd name="connsiteX7" fmla="*/ 404882 w 412974"/>
              <a:gd name="connsiteY7" fmla="*/ 202380 h 275208"/>
              <a:gd name="connsiteX8" fmla="*/ 412974 w 412974"/>
              <a:gd name="connsiteY8" fmla="*/ 234748 h 275208"/>
              <a:gd name="connsiteX9" fmla="*/ 372514 w 412974"/>
              <a:gd name="connsiteY9" fmla="*/ 267116 h 275208"/>
              <a:gd name="connsiteX10" fmla="*/ 348238 w 412974"/>
              <a:gd name="connsiteY10" fmla="*/ 275208 h 275208"/>
              <a:gd name="connsiteX11" fmla="*/ 315870 w 412974"/>
              <a:gd name="connsiteY11" fmla="*/ 267116 h 275208"/>
              <a:gd name="connsiteX12" fmla="*/ 243041 w 412974"/>
              <a:gd name="connsiteY12" fmla="*/ 259024 h 275208"/>
              <a:gd name="connsiteX13" fmla="*/ 226857 w 412974"/>
              <a:gd name="connsiteY13" fmla="*/ 202380 h 275208"/>
              <a:gd name="connsiteX14" fmla="*/ 210673 w 412974"/>
              <a:gd name="connsiteY14" fmla="*/ 178104 h 275208"/>
              <a:gd name="connsiteX15" fmla="*/ 97385 w 412974"/>
              <a:gd name="connsiteY15" fmla="*/ 153828 h 275208"/>
              <a:gd name="connsiteX16" fmla="*/ 65016 w 412974"/>
              <a:gd name="connsiteY16" fmla="*/ 145736 h 275208"/>
              <a:gd name="connsiteX17" fmla="*/ 16464 w 412974"/>
              <a:gd name="connsiteY17" fmla="*/ 113367 h 275208"/>
              <a:gd name="connsiteX18" fmla="*/ 280 w 412974"/>
              <a:gd name="connsiteY18" fmla="*/ 89091 h 275208"/>
              <a:gd name="connsiteX19" fmla="*/ 24556 w 412974"/>
              <a:gd name="connsiteY19" fmla="*/ 80999 h 275208"/>
              <a:gd name="connsiteX20" fmla="*/ 32648 w 412974"/>
              <a:gd name="connsiteY20" fmla="*/ 105275 h 275208"/>
              <a:gd name="connsiteX21" fmla="*/ 56924 w 412974"/>
              <a:gd name="connsiteY21" fmla="*/ 113367 h 275208"/>
              <a:gd name="connsiteX22" fmla="*/ 81201 w 412974"/>
              <a:gd name="connsiteY22" fmla="*/ 105275 h 275208"/>
              <a:gd name="connsiteX23" fmla="*/ 56924 w 412974"/>
              <a:gd name="connsiteY23" fmla="*/ 64815 h 275208"/>
              <a:gd name="connsiteX24" fmla="*/ 48832 w 412974"/>
              <a:gd name="connsiteY24" fmla="*/ 32447 h 275208"/>
              <a:gd name="connsiteX25" fmla="*/ 81201 w 412974"/>
              <a:gd name="connsiteY25" fmla="*/ 79 h 2752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2974" h="275208">
                <a:moveTo>
                  <a:pt x="81201" y="79"/>
                </a:moveTo>
                <a:cubicBezTo>
                  <a:pt x="87944" y="1428"/>
                  <a:pt x="80488" y="29973"/>
                  <a:pt x="89293" y="40539"/>
                </a:cubicBezTo>
                <a:cubicBezTo>
                  <a:pt x="96413" y="49083"/>
                  <a:pt x="110968" y="45576"/>
                  <a:pt x="121661" y="48631"/>
                </a:cubicBezTo>
                <a:cubicBezTo>
                  <a:pt x="150976" y="57007"/>
                  <a:pt x="143615" y="55175"/>
                  <a:pt x="170213" y="72907"/>
                </a:cubicBezTo>
                <a:cubicBezTo>
                  <a:pt x="172910" y="80999"/>
                  <a:pt x="171364" y="92225"/>
                  <a:pt x="178305" y="97183"/>
                </a:cubicBezTo>
                <a:cubicBezTo>
                  <a:pt x="192187" y="107099"/>
                  <a:pt x="210030" y="110562"/>
                  <a:pt x="226857" y="113367"/>
                </a:cubicBezTo>
                <a:cubicBezTo>
                  <a:pt x="296860" y="125036"/>
                  <a:pt x="259128" y="119425"/>
                  <a:pt x="340146" y="129552"/>
                </a:cubicBezTo>
                <a:cubicBezTo>
                  <a:pt x="395575" y="184981"/>
                  <a:pt x="376002" y="159060"/>
                  <a:pt x="404882" y="202380"/>
                </a:cubicBezTo>
                <a:cubicBezTo>
                  <a:pt x="407579" y="213169"/>
                  <a:pt x="412974" y="223627"/>
                  <a:pt x="412974" y="234748"/>
                </a:cubicBezTo>
                <a:cubicBezTo>
                  <a:pt x="412974" y="267371"/>
                  <a:pt x="398021" y="259828"/>
                  <a:pt x="372514" y="267116"/>
                </a:cubicBezTo>
                <a:cubicBezTo>
                  <a:pt x="364312" y="269459"/>
                  <a:pt x="356330" y="272511"/>
                  <a:pt x="348238" y="275208"/>
                </a:cubicBezTo>
                <a:cubicBezTo>
                  <a:pt x="337449" y="272511"/>
                  <a:pt x="326862" y="268807"/>
                  <a:pt x="315870" y="267116"/>
                </a:cubicBezTo>
                <a:cubicBezTo>
                  <a:pt x="291728" y="263402"/>
                  <a:pt x="262795" y="273390"/>
                  <a:pt x="243041" y="259024"/>
                </a:cubicBezTo>
                <a:cubicBezTo>
                  <a:pt x="227160" y="247474"/>
                  <a:pt x="234150" y="220612"/>
                  <a:pt x="226857" y="202380"/>
                </a:cubicBezTo>
                <a:cubicBezTo>
                  <a:pt x="223245" y="193350"/>
                  <a:pt x="217550" y="184981"/>
                  <a:pt x="210673" y="178104"/>
                </a:cubicBezTo>
                <a:cubicBezTo>
                  <a:pt x="179598" y="147029"/>
                  <a:pt x="140969" y="157790"/>
                  <a:pt x="97385" y="153828"/>
                </a:cubicBezTo>
                <a:cubicBezTo>
                  <a:pt x="86595" y="151131"/>
                  <a:pt x="74964" y="150710"/>
                  <a:pt x="65016" y="145736"/>
                </a:cubicBezTo>
                <a:cubicBezTo>
                  <a:pt x="47619" y="137037"/>
                  <a:pt x="16464" y="113367"/>
                  <a:pt x="16464" y="113367"/>
                </a:cubicBezTo>
                <a:cubicBezTo>
                  <a:pt x="11069" y="105275"/>
                  <a:pt x="-2079" y="98526"/>
                  <a:pt x="280" y="89091"/>
                </a:cubicBezTo>
                <a:cubicBezTo>
                  <a:pt x="2349" y="80816"/>
                  <a:pt x="16927" y="77184"/>
                  <a:pt x="24556" y="80999"/>
                </a:cubicBezTo>
                <a:cubicBezTo>
                  <a:pt x="32185" y="84814"/>
                  <a:pt x="26617" y="99244"/>
                  <a:pt x="32648" y="105275"/>
                </a:cubicBezTo>
                <a:cubicBezTo>
                  <a:pt x="38679" y="111306"/>
                  <a:pt x="48832" y="110670"/>
                  <a:pt x="56924" y="113367"/>
                </a:cubicBezTo>
                <a:cubicBezTo>
                  <a:pt x="65016" y="110670"/>
                  <a:pt x="77386" y="112904"/>
                  <a:pt x="81201" y="105275"/>
                </a:cubicBezTo>
                <a:cubicBezTo>
                  <a:pt x="88205" y="91268"/>
                  <a:pt x="63480" y="71371"/>
                  <a:pt x="56924" y="64815"/>
                </a:cubicBezTo>
                <a:cubicBezTo>
                  <a:pt x="54227" y="54026"/>
                  <a:pt x="45315" y="42998"/>
                  <a:pt x="48832" y="32447"/>
                </a:cubicBezTo>
                <a:cubicBezTo>
                  <a:pt x="54726" y="14767"/>
                  <a:pt x="74458" y="-1270"/>
                  <a:pt x="81201" y="79"/>
                </a:cubicBezTo>
                <a:close/>
              </a:path>
            </a:pathLst>
          </a:cu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12161" y="21684"/>
            <a:ext cx="31318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4400" b="1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etná ledovcová j.</a:t>
            </a:r>
            <a:endParaRPr lang="cs-CZ" sz="4400" b="1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Volný tvar 23"/>
          <p:cNvSpPr/>
          <p:nvPr/>
        </p:nvSpPr>
        <p:spPr>
          <a:xfrm>
            <a:off x="5520953" y="6128588"/>
            <a:ext cx="175898" cy="99217"/>
          </a:xfrm>
          <a:custGeom>
            <a:avLst/>
            <a:gdLst>
              <a:gd name="connsiteX0" fmla="*/ 101371 w 175898"/>
              <a:gd name="connsiteY0" fmla="*/ 363 h 99217"/>
              <a:gd name="connsiteX1" fmla="*/ 39588 w 175898"/>
              <a:gd name="connsiteY1" fmla="*/ 12720 h 99217"/>
              <a:gd name="connsiteX2" fmla="*/ 14874 w 175898"/>
              <a:gd name="connsiteY2" fmla="*/ 74504 h 99217"/>
              <a:gd name="connsiteX3" fmla="*/ 64301 w 175898"/>
              <a:gd name="connsiteY3" fmla="*/ 99217 h 99217"/>
              <a:gd name="connsiteX4" fmla="*/ 150798 w 175898"/>
              <a:gd name="connsiteY4" fmla="*/ 86861 h 99217"/>
              <a:gd name="connsiteX5" fmla="*/ 175512 w 175898"/>
              <a:gd name="connsiteY5" fmla="*/ 49790 h 99217"/>
              <a:gd name="connsiteX6" fmla="*/ 138442 w 175898"/>
              <a:gd name="connsiteY6" fmla="*/ 25077 h 99217"/>
              <a:gd name="connsiteX7" fmla="*/ 101371 w 175898"/>
              <a:gd name="connsiteY7" fmla="*/ 363 h 992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5898" h="99217">
                <a:moveTo>
                  <a:pt x="101371" y="363"/>
                </a:moveTo>
                <a:cubicBezTo>
                  <a:pt x="84895" y="-1697"/>
                  <a:pt x="59253" y="5346"/>
                  <a:pt x="39588" y="12720"/>
                </a:cubicBezTo>
                <a:cubicBezTo>
                  <a:pt x="9799" y="23891"/>
                  <a:pt x="-18071" y="41559"/>
                  <a:pt x="14874" y="74504"/>
                </a:cubicBezTo>
                <a:cubicBezTo>
                  <a:pt x="27899" y="87529"/>
                  <a:pt x="47825" y="90979"/>
                  <a:pt x="64301" y="99217"/>
                </a:cubicBezTo>
                <a:cubicBezTo>
                  <a:pt x="93133" y="95098"/>
                  <a:pt x="124183" y="98690"/>
                  <a:pt x="150798" y="86861"/>
                </a:cubicBezTo>
                <a:cubicBezTo>
                  <a:pt x="164369" y="80829"/>
                  <a:pt x="178424" y="64353"/>
                  <a:pt x="175512" y="49790"/>
                </a:cubicBezTo>
                <a:cubicBezTo>
                  <a:pt x="172600" y="35228"/>
                  <a:pt x="151725" y="31718"/>
                  <a:pt x="138442" y="25077"/>
                </a:cubicBezTo>
                <a:cubicBezTo>
                  <a:pt x="126792" y="19252"/>
                  <a:pt x="117847" y="2423"/>
                  <a:pt x="101371" y="363"/>
                </a:cubicBezTo>
                <a:close/>
              </a:path>
            </a:pathLst>
          </a:cu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Volný tvar 25"/>
          <p:cNvSpPr/>
          <p:nvPr/>
        </p:nvSpPr>
        <p:spPr>
          <a:xfrm>
            <a:off x="4911482" y="6326590"/>
            <a:ext cx="154788" cy="124020"/>
          </a:xfrm>
          <a:custGeom>
            <a:avLst/>
            <a:gdLst>
              <a:gd name="connsiteX0" fmla="*/ 55934 w 154788"/>
              <a:gd name="connsiteY0" fmla="*/ 69 h 124020"/>
              <a:gd name="connsiteX1" fmla="*/ 6507 w 154788"/>
              <a:gd name="connsiteY1" fmla="*/ 61853 h 124020"/>
              <a:gd name="connsiteX2" fmla="*/ 80648 w 154788"/>
              <a:gd name="connsiteY2" fmla="*/ 111280 h 124020"/>
              <a:gd name="connsiteX3" fmla="*/ 117718 w 154788"/>
              <a:gd name="connsiteY3" fmla="*/ 98924 h 124020"/>
              <a:gd name="connsiteX4" fmla="*/ 154788 w 154788"/>
              <a:gd name="connsiteY4" fmla="*/ 61853 h 124020"/>
              <a:gd name="connsiteX5" fmla="*/ 117718 w 154788"/>
              <a:gd name="connsiteY5" fmla="*/ 49496 h 124020"/>
              <a:gd name="connsiteX6" fmla="*/ 55934 w 154788"/>
              <a:gd name="connsiteY6" fmla="*/ 69 h 124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4788" h="124020">
                <a:moveTo>
                  <a:pt x="55934" y="69"/>
                </a:moveTo>
                <a:cubicBezTo>
                  <a:pt x="37399" y="2129"/>
                  <a:pt x="14085" y="36591"/>
                  <a:pt x="6507" y="61853"/>
                </a:cubicBezTo>
                <a:cubicBezTo>
                  <a:pt x="-20210" y="150912"/>
                  <a:pt x="41463" y="121076"/>
                  <a:pt x="80648" y="111280"/>
                </a:cubicBezTo>
                <a:cubicBezTo>
                  <a:pt x="93284" y="108121"/>
                  <a:pt x="105361" y="103043"/>
                  <a:pt x="117718" y="98924"/>
                </a:cubicBezTo>
                <a:cubicBezTo>
                  <a:pt x="130075" y="86567"/>
                  <a:pt x="154788" y="79328"/>
                  <a:pt x="154788" y="61853"/>
                </a:cubicBezTo>
                <a:cubicBezTo>
                  <a:pt x="154788" y="48828"/>
                  <a:pt x="129690" y="54627"/>
                  <a:pt x="117718" y="49496"/>
                </a:cubicBezTo>
                <a:cubicBezTo>
                  <a:pt x="100787" y="42240"/>
                  <a:pt x="74469" y="-1991"/>
                  <a:pt x="55934" y="69"/>
                </a:cubicBezTo>
                <a:close/>
              </a:path>
            </a:pathLst>
          </a:cu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5833271" y="5007374"/>
            <a:ext cx="108012" cy="144017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4358" y="1161189"/>
            <a:ext cx="188913" cy="115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076" y="1277076"/>
            <a:ext cx="188913" cy="115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8906" y="1335020"/>
            <a:ext cx="188913" cy="115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9989" y="1219133"/>
            <a:ext cx="188913" cy="115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2531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7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0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"/>
                            </p:stCondLst>
                            <p:childTnLst>
                              <p:par>
                                <p:cTn id="69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1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xit" presetSubtype="32" fill="hold" grpId="1" nodeType="click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3" presetClass="exit" presetSubtype="32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0" dur="1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53" presetClass="exit" presetSubtype="32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5" dur="1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53" presetClass="exit" presetSubtype="32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1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53" presetClass="exit" presetSubtype="32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5" dur="1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0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1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3000"/>
                            </p:stCondLst>
                            <p:childTnLst>
                              <p:par>
                                <p:cTn id="124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6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1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9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1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2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21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5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21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8" dur="3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21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1" dur="3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21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4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2" grpId="0"/>
      <p:bldP spid="12" grpId="1"/>
      <p:bldP spid="13" grpId="0"/>
      <p:bldP spid="14" grpId="0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1" grpId="0"/>
      <p:bldP spid="22" grpId="0" animBg="1"/>
      <p:bldP spid="23" grpId="0"/>
      <p:bldP spid="24" grpId="0" animBg="1"/>
      <p:bldP spid="26" grpId="0" animBg="1"/>
      <p:bldP spid="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351"/>
            <a:ext cx="9147134" cy="6860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116632"/>
            <a:ext cx="6880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Rýn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802335" y="58079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6)</a:t>
            </a:r>
            <a:endParaRPr lang="cs-CZ" sz="1200" b="1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0109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1633" y="237859"/>
            <a:ext cx="24432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Bodamské jezero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99606" y="99359"/>
            <a:ext cx="3113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7)</a:t>
            </a:r>
            <a:endParaRPr lang="cs-CZ" sz="1200" b="1" dirty="0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982" y="0"/>
            <a:ext cx="9201098" cy="6872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19554" y="104245"/>
            <a:ext cx="1527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Königssee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605831" y="70465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8)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201960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04800"/>
            <a:ext cx="8579296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ZEMĚDĚLSTVÍ      PRŮMYSL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251520" y="1556792"/>
            <a:ext cx="4040188" cy="395128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chmel</a:t>
            </a:r>
          </a:p>
          <a:p>
            <a:r>
              <a:rPr lang="cs-CZ" sz="36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rambory</a:t>
            </a:r>
          </a:p>
          <a:p>
            <a:r>
              <a:rPr lang="cs-CZ" sz="36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bilniny</a:t>
            </a:r>
          </a:p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ovoce, zelenina</a:t>
            </a:r>
          </a:p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vinná réva (údolí </a:t>
            </a:r>
          </a:p>
          <a:p>
            <a:pPr indent="0">
              <a:buNone/>
            </a:pP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Rýna)</a:t>
            </a:r>
          </a:p>
          <a:p>
            <a:pPr indent="0">
              <a:buNone/>
            </a:pPr>
            <a:endParaRPr lang="cs-CZ" sz="36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067944" y="1484784"/>
            <a:ext cx="5112568" cy="5256584"/>
          </a:xfrm>
        </p:spPr>
        <p:txBody>
          <a:bodyPr>
            <a:normAutofit/>
          </a:bodyPr>
          <a:lstStyle/>
          <a:p>
            <a:pPr lvl="0">
              <a:buClr>
                <a:srgbClr val="AD2E27"/>
              </a:buClr>
            </a:pPr>
            <a:r>
              <a:rPr lang="cs-CZ" sz="3600" b="1" dirty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hospodářsky nejsilnější </a:t>
            </a:r>
            <a:endParaRPr lang="cs-CZ" sz="3600" b="1" dirty="0" smtClean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indent="0">
              <a:buClr>
                <a:srgbClr val="AD2E27"/>
              </a:buClr>
              <a:buNone/>
            </a:pPr>
            <a:r>
              <a:rPr lang="cs-CZ" sz="3600" b="1" dirty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evropský </a:t>
            </a:r>
            <a:r>
              <a:rPr lang="cs-CZ" sz="3600" b="1" dirty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</a:t>
            </a:r>
          </a:p>
          <a:p>
            <a:pPr lvl="0">
              <a:buClr>
                <a:srgbClr val="AD2E27"/>
              </a:buClr>
            </a:pPr>
            <a:r>
              <a:rPr lang="cs-CZ" sz="3600" b="1" dirty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černé a hnědé uhlí, </a:t>
            </a:r>
            <a:endParaRPr lang="cs-CZ" sz="3600" b="1" dirty="0" smtClean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indent="0">
              <a:buClr>
                <a:srgbClr val="AD2E27"/>
              </a:buClr>
              <a:buNone/>
            </a:pPr>
            <a:r>
              <a:rPr lang="cs-CZ" sz="3600" b="1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draselné </a:t>
            </a:r>
            <a:r>
              <a:rPr lang="cs-CZ" sz="3600" b="1" dirty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soli, zemní   </a:t>
            </a:r>
          </a:p>
          <a:p>
            <a:pPr lvl="0" indent="0">
              <a:buClr>
                <a:srgbClr val="AD2E27"/>
              </a:buClr>
              <a:buNone/>
            </a:pPr>
            <a:r>
              <a:rPr lang="cs-CZ" sz="3600" b="1" dirty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plyn </a:t>
            </a:r>
          </a:p>
          <a:p>
            <a:pPr lvl="0">
              <a:buClr>
                <a:srgbClr val="AD2E27"/>
              </a:buClr>
            </a:pPr>
            <a:r>
              <a:rPr lang="cs-CZ" sz="3600" b="1" dirty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chemický průmysl, </a:t>
            </a:r>
            <a:r>
              <a:rPr lang="cs-CZ" sz="3600" b="1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0" indent="0">
              <a:buClr>
                <a:srgbClr val="AD2E27"/>
              </a:buClr>
              <a:buNone/>
            </a:pPr>
            <a:r>
              <a:rPr lang="cs-CZ" sz="3600" b="1" dirty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výroba dopravních </a:t>
            </a:r>
          </a:p>
          <a:p>
            <a:pPr lvl="0" indent="0">
              <a:buClr>
                <a:srgbClr val="AD2E27"/>
              </a:buClr>
              <a:buNone/>
            </a:pPr>
            <a:r>
              <a:rPr lang="cs-CZ" sz="3600" b="1" dirty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prostředků </a:t>
            </a:r>
            <a:r>
              <a:rPr lang="cs-CZ" sz="3600" dirty="0" smtClean="0">
                <a:solidFill>
                  <a:srgbClr val="A35E21">
                    <a:lumMod val="75000"/>
                  </a:srgbClr>
                </a:solidFill>
              </a:rPr>
              <a:t>(auta, lodě,</a:t>
            </a:r>
            <a:r>
              <a:rPr lang="cs-CZ" sz="3600" b="1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0" indent="0">
              <a:buClr>
                <a:srgbClr val="AD2E27"/>
              </a:buClr>
              <a:buNone/>
            </a:pPr>
            <a:r>
              <a:rPr lang="cs-CZ" sz="3600" b="1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3600" dirty="0" smtClean="0">
                <a:solidFill>
                  <a:srgbClr val="A35E21">
                    <a:lumMod val="75000"/>
                  </a:srgbClr>
                </a:solidFill>
              </a:rPr>
              <a:t>letadla)</a:t>
            </a:r>
            <a:r>
              <a:rPr lang="cs-CZ" sz="3600" b="1" dirty="0" smtClean="0">
                <a:solidFill>
                  <a:srgbClr val="A35E21">
                    <a:lumMod val="75000"/>
                  </a:srgbClr>
                </a:solidFill>
              </a:rPr>
              <a:t>,</a:t>
            </a:r>
            <a:r>
              <a:rPr lang="cs-CZ" sz="3600" b="1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výroba piva</a:t>
            </a:r>
            <a:endParaRPr lang="cs-CZ" sz="3600" b="1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72614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-2176"/>
            <a:ext cx="4999918" cy="6900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4387" y="183700"/>
            <a:ext cx="51876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Pamětní </a:t>
            </a:r>
            <a:r>
              <a:rPr lang="cs-CZ" sz="2400" b="1" dirty="0"/>
              <a:t>kostel císaře </a:t>
            </a:r>
            <a:r>
              <a:rPr lang="cs-CZ" sz="2400" b="1" dirty="0" smtClean="0"/>
              <a:t>Viléma v Berlíně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35404" y="50140"/>
            <a:ext cx="3722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10)</a:t>
            </a:r>
            <a:endParaRPr lang="cs-CZ" sz="1200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176"/>
            <a:ext cx="924752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95536" y="199585"/>
            <a:ext cx="3214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Allianz </a:t>
            </a:r>
            <a:r>
              <a:rPr lang="cs-CZ" sz="2400" b="1" dirty="0" err="1" smtClean="0"/>
              <a:t>Arena</a:t>
            </a:r>
            <a:r>
              <a:rPr lang="cs-CZ" sz="2400" b="1" dirty="0" smtClean="0"/>
              <a:t>, Mnichov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857683" y="50772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11)</a:t>
            </a:r>
            <a:endParaRPr lang="cs-CZ" sz="1200" b="1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" y="0"/>
            <a:ext cx="9247523" cy="6860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79512" y="96938"/>
            <a:ext cx="41569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„Dlouhá Anna“ na Helgolandu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835241" y="50139"/>
            <a:ext cx="3642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12)</a:t>
            </a:r>
            <a:endParaRPr lang="cs-CZ" sz="1200" b="1" dirty="0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933" y="818"/>
            <a:ext cx="9283780" cy="687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07504" y="147990"/>
            <a:ext cx="3513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utomobilka Volkswagen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823077" y="56634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9)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3820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>
          <a:xfrm>
            <a:off x="251520" y="260648"/>
            <a:ext cx="6203032" cy="864096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řeka ústí na území </a:t>
            </a:r>
            <a:r>
              <a:rPr lang="cs-CZ" sz="2800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německa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 severního moře?</a:t>
            </a:r>
            <a:endParaRPr lang="cs-CZ" sz="2800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323528" y="1196752"/>
            <a:ext cx="2016224" cy="201622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Rýn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Labe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Dunaj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>
          <a:xfrm>
            <a:off x="3995936" y="1052736"/>
            <a:ext cx="5436096" cy="1008112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jsou nejvýznamnější německé přístavy?</a:t>
            </a:r>
            <a:endParaRPr lang="cs-CZ" sz="2800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>
          <a:xfrm>
            <a:off x="4049063" y="2060848"/>
            <a:ext cx="4978896" cy="172819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Berlín, Mnichov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Kolín n/R., Frankfurt n/M.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Hamburk, Brémy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79512" y="3843045"/>
            <a:ext cx="367524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rgbClr val="AD2E27"/>
              </a:buClr>
              <a:buSzPct val="80000"/>
            </a:pPr>
            <a:r>
              <a:rPr lang="cs-CZ" sz="2800" b="1" kern="0" cap="all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kolika státy </a:t>
            </a:r>
          </a:p>
          <a:p>
            <a:pPr lvl="0">
              <a:buClr>
                <a:srgbClr val="AD2E27"/>
              </a:buClr>
              <a:buSzPct val="80000"/>
            </a:pPr>
            <a:r>
              <a:rPr lang="cs-CZ" sz="2800" b="1" kern="0" cap="all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sousedí </a:t>
            </a:r>
            <a:r>
              <a:rPr lang="cs-CZ" sz="2800" b="1" kern="0" cap="all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</a:t>
            </a:r>
            <a:r>
              <a:rPr lang="cs-CZ" sz="2800" b="1" kern="0" cap="all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800" b="1" kern="0" cap="all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65253" y="4797152"/>
            <a:ext cx="132642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-274320">
              <a:buClr>
                <a:srgbClr val="AD2E27"/>
              </a:buClr>
              <a:buSzPct val="80000"/>
              <a:buFont typeface="Wingdings 2" pitchFamily="18" charset="2"/>
              <a:buChar char=""/>
            </a:pPr>
            <a:r>
              <a:rPr lang="cs-CZ" sz="3200" b="1" kern="0" dirty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pPr lvl="0" indent="-274320">
              <a:buClr>
                <a:srgbClr val="AD2E27"/>
              </a:buClr>
              <a:buSzPct val="80000"/>
              <a:buFont typeface="Wingdings 2" pitchFamily="18" charset="2"/>
              <a:buChar char=""/>
            </a:pPr>
            <a:r>
              <a:rPr lang="cs-CZ" sz="3200" b="1" kern="0" dirty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pPr lvl="0" indent="-274320">
              <a:buClr>
                <a:srgbClr val="AD2E27"/>
              </a:buClr>
              <a:buSzPct val="80000"/>
              <a:buFont typeface="Wingdings 2" pitchFamily="18" charset="2"/>
              <a:buChar char=""/>
            </a:pPr>
            <a:r>
              <a:rPr lang="cs-CZ" sz="3200" b="1" kern="0" dirty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160433" y="3889352"/>
            <a:ext cx="55801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rgbClr val="AD2E27"/>
              </a:buClr>
              <a:buSzPct val="80000"/>
            </a:pPr>
            <a:r>
              <a:rPr lang="cs-CZ" sz="2800" b="1" kern="0" cap="all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kterém pohoří leží </a:t>
            </a:r>
          </a:p>
          <a:p>
            <a:pPr lvl="0">
              <a:buClr>
                <a:srgbClr val="AD2E27"/>
              </a:buClr>
              <a:buSzPct val="80000"/>
            </a:pPr>
            <a:r>
              <a:rPr lang="cs-CZ" sz="2800" b="1" kern="0" cap="all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</a:t>
            </a:r>
            <a:r>
              <a:rPr lang="cs-CZ" sz="2800" b="1" kern="0" cap="all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zugspitze</a:t>
            </a:r>
            <a:r>
              <a:rPr lang="cs-CZ" sz="2800" b="1" kern="0" cap="all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800" b="1" kern="0" cap="all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283968" y="4869160"/>
            <a:ext cx="30780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-274320">
              <a:buClr>
                <a:srgbClr val="AD2E27"/>
              </a:buClr>
              <a:buSzPct val="80000"/>
              <a:buFont typeface="Wingdings 2" pitchFamily="18" charset="2"/>
              <a:buChar char=""/>
            </a:pPr>
            <a:r>
              <a:rPr lang="cs-CZ" sz="3200" b="1" kern="0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Karpaty</a:t>
            </a:r>
            <a:endParaRPr lang="cs-CZ" sz="3200" b="1" kern="0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indent="-274320">
              <a:buClr>
                <a:srgbClr val="AD2E27"/>
              </a:buClr>
              <a:buSzPct val="80000"/>
              <a:buFont typeface="Wingdings 2" pitchFamily="18" charset="2"/>
              <a:buChar char=""/>
            </a:pPr>
            <a:r>
              <a:rPr lang="cs-CZ" sz="3200" b="1" kern="0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Alpy</a:t>
            </a:r>
            <a:endParaRPr lang="cs-CZ" sz="3200" b="1" kern="0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indent="-274320">
              <a:buClr>
                <a:srgbClr val="AD2E27"/>
              </a:buClr>
              <a:buSzPct val="80000"/>
              <a:buFont typeface="Wingdings 2" pitchFamily="18" charset="2"/>
              <a:buChar char=""/>
            </a:pPr>
            <a:r>
              <a:rPr lang="cs-CZ" sz="3200" b="1" kern="0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Krkonoše</a:t>
            </a:r>
            <a:endParaRPr lang="cs-CZ" sz="3200" b="1" kern="0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0585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3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6000"/>
                            </p:stCondLst>
                            <p:childTnLst>
                              <p:par>
                                <p:cTn id="6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3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3000"/>
                            </p:stCondLst>
                            <p:childTnLst>
                              <p:par>
                                <p:cTn id="10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6000"/>
                            </p:stCondLst>
                            <p:childTnLst>
                              <p:par>
                                <p:cTn id="11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2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2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3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2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2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3000"/>
                            </p:stCondLst>
                            <p:childTnLst>
                              <p:par>
                                <p:cTn id="14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2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2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2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20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4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7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3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0" dur="20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20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20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3" dur="20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2" grpId="0" uiExpand="1" build="p"/>
      <p:bldP spid="13" grpId="0" build="p"/>
      <p:bldP spid="16" grpId="0"/>
      <p:bldP spid="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5" y="1700808"/>
            <a:ext cx="35283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– 9. (sousední státy)</a:t>
            </a:r>
          </a:p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– 18. (města)</a:t>
            </a:r>
            <a:endParaRPr lang="cs-CZ" sz="36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490" y="3467344"/>
            <a:ext cx="36934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– G (řeky, jezero, moře)</a:t>
            </a:r>
            <a:endParaRPr lang="cs-CZ" sz="36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251520" y="5054350"/>
            <a:ext cx="288032" cy="258116"/>
          </a:xfrm>
          <a:prstGeom prst="triangle">
            <a:avLst/>
          </a:prstGeom>
          <a:solidFill>
            <a:sysClr val="windowText" lastClr="000000"/>
          </a:solidFill>
          <a:ln w="25400" cap="flat" cmpd="sng" algn="ctr">
            <a:solidFill>
              <a:sysClr val="windowText" lastClr="000000">
                <a:shade val="50000"/>
              </a:sys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Franklin Gothic Book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6781"/>
            <a:ext cx="5052634" cy="6648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44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4400" dirty="0" smtClean="0"/>
              <a:t>Hledej na mapě.</a:t>
            </a:r>
            <a:endParaRPr lang="cs-CZ" sz="4400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6444208" y="6123341"/>
            <a:ext cx="216024" cy="192968"/>
          </a:xfrm>
          <a:prstGeom prst="triangle">
            <a:avLst/>
          </a:prstGeom>
          <a:solidFill>
            <a:sysClr val="windowText" lastClr="000000"/>
          </a:solidFill>
          <a:ln w="25400" cap="flat" cmpd="sng" algn="ctr">
            <a:solidFill>
              <a:sysClr val="windowText" lastClr="000000">
                <a:shade val="50000"/>
              </a:sys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Franklin Gothic Book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860243"/>
            <a:ext cx="27606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ejvyšší hora</a:t>
            </a:r>
            <a:endParaRPr lang="cs-CZ" sz="36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44408" y="1844824"/>
            <a:ext cx="399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84368" y="4104523"/>
            <a:ext cx="4459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84368" y="6054699"/>
            <a:ext cx="44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6123341"/>
            <a:ext cx="4667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5373216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87455" y="4208956"/>
            <a:ext cx="42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6.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56481" y="3647546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7.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00013" y="1844824"/>
            <a:ext cx="4667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8.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83568" y="117664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9.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17880" y="4448576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2368044"/>
            <a:ext cx="399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B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68274" y="4971796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C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285681" y="4181137"/>
            <a:ext cx="415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D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88452" y="5711981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E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59619" y="260648"/>
            <a:ext cx="3609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F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24981" y="1855421"/>
            <a:ext cx="5870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10.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813291" y="1521094"/>
            <a:ext cx="5148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11.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220072" y="1859566"/>
            <a:ext cx="5661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12.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34136" y="3010144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13.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633052" y="3416342"/>
            <a:ext cx="5870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14.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97620" y="3690297"/>
            <a:ext cx="5645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15.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76256" y="3270468"/>
            <a:ext cx="5838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16.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581512" y="4849996"/>
            <a:ext cx="5613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17.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837961" y="5384743"/>
            <a:ext cx="5870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18.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2048" name="TextovéPole 2047"/>
          <p:cNvSpPr txBox="1"/>
          <p:nvPr/>
        </p:nvSpPr>
        <p:spPr>
          <a:xfrm>
            <a:off x="4610136" y="836712"/>
            <a:ext cx="4074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G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717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74793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8221" y="1065236"/>
            <a:ext cx="3600400" cy="532859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Polsko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Česká r.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akousko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Švýcarsko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Francie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Lucembursko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Belgie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izozemsko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Dánsko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059832" y="1124744"/>
            <a:ext cx="3672408" cy="525658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Berlín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Hamburk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Brémy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 Kolín nad </a:t>
            </a:r>
          </a:p>
          <a:p>
            <a:pPr indent="0">
              <a:buNone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Rýnem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 Bonn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 Frankfurt n/M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16. Lipsko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17.  Stuttgart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 Mnichov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24128" y="548680"/>
            <a:ext cx="4572000" cy="446276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indent="-274320">
              <a:buClr>
                <a:srgbClr val="AD2E27"/>
              </a:buClr>
              <a:buSzPct val="80000"/>
              <a:buFont typeface="Wingdings 2" pitchFamily="18" charset="2"/>
              <a:buChar char=""/>
            </a:pPr>
            <a:r>
              <a:rPr lang="cs-CZ" sz="3200" b="1" kern="0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- Rýn</a:t>
            </a:r>
            <a:endParaRPr lang="cs-CZ" sz="3200" b="1" kern="0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indent="-274320">
              <a:buClr>
                <a:srgbClr val="AD2E27"/>
              </a:buClr>
              <a:buSzPct val="80000"/>
              <a:buFont typeface="Wingdings 2" pitchFamily="18" charset="2"/>
              <a:buChar char=""/>
            </a:pPr>
            <a:r>
              <a:rPr lang="cs-CZ" sz="3200" b="1" kern="0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- Labe</a:t>
            </a:r>
            <a:endParaRPr lang="cs-CZ" sz="3200" b="1" kern="0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indent="-274320">
              <a:buClr>
                <a:srgbClr val="AD2E27"/>
              </a:buClr>
              <a:buSzPct val="80000"/>
              <a:buFont typeface="Wingdings 2" pitchFamily="18" charset="2"/>
              <a:buChar char=""/>
            </a:pPr>
            <a:r>
              <a:rPr lang="cs-CZ" sz="3200" b="1" kern="0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 - Dunaj</a:t>
            </a:r>
            <a:endParaRPr lang="cs-CZ" sz="3200" b="1" kern="0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indent="-274320">
              <a:buClr>
                <a:srgbClr val="AD2E27"/>
              </a:buClr>
              <a:buSzPct val="80000"/>
              <a:buFont typeface="Wingdings 2" pitchFamily="18" charset="2"/>
              <a:buChar char=""/>
            </a:pPr>
            <a:r>
              <a:rPr lang="cs-CZ" sz="3200" b="1" kern="0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 - Mohan</a:t>
            </a:r>
            <a:endParaRPr lang="cs-CZ" sz="3200" b="1" kern="0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indent="-274320">
              <a:buClr>
                <a:srgbClr val="AD2E27"/>
              </a:buClr>
              <a:buSzPct val="80000"/>
              <a:buFont typeface="Wingdings 2" pitchFamily="18" charset="2"/>
              <a:buChar char=""/>
            </a:pPr>
            <a:r>
              <a:rPr lang="cs-CZ" sz="3200" b="1" kern="0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– Bodamské j.</a:t>
            </a:r>
            <a:endParaRPr lang="cs-CZ" sz="3200" b="1" kern="0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indent="-274320">
              <a:buClr>
                <a:srgbClr val="AD2E27"/>
              </a:buClr>
              <a:buSzPct val="80000"/>
              <a:buFont typeface="Wingdings 2" pitchFamily="18" charset="2"/>
              <a:buChar char=""/>
            </a:pPr>
            <a:r>
              <a:rPr lang="cs-CZ" sz="3200" b="1" kern="0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 – Baltské m. </a:t>
            </a:r>
            <a:endParaRPr lang="cs-CZ" sz="3200" b="1" kern="0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indent="-274320">
              <a:buClr>
                <a:srgbClr val="AD2E27"/>
              </a:buClr>
              <a:buSzPct val="80000"/>
              <a:buFont typeface="Wingdings 2" pitchFamily="18" charset="2"/>
              <a:buChar char=""/>
            </a:pPr>
            <a:r>
              <a:rPr lang="cs-CZ" sz="3200" b="1" kern="0" dirty="0" smtClean="0">
                <a:solidFill>
                  <a:srgbClr val="A35E21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 – Severní m.</a:t>
            </a:r>
            <a:endParaRPr lang="cs-CZ" sz="3200" b="1" kern="0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Clr>
                <a:srgbClr val="AD2E27"/>
              </a:buClr>
              <a:buSzPct val="80000"/>
            </a:pPr>
            <a:endParaRPr lang="cs-CZ" sz="3200" b="1" kern="0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Clr>
                <a:srgbClr val="AD2E27"/>
              </a:buClr>
              <a:buSzPct val="80000"/>
            </a:pPr>
            <a:endParaRPr lang="cs-CZ" sz="2800" b="1" kern="0" dirty="0">
              <a:solidFill>
                <a:srgbClr val="A35E21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6132218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ejvyšší hora - Zugspitze 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6688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120680"/>
          </a:xfrm>
        </p:spPr>
        <p:txBody>
          <a:bodyPr/>
          <a:lstStyle/>
          <a:p>
            <a:r>
              <a:rPr lang="cs-CZ" sz="1200" kern="1200" dirty="0">
                <a:solidFill>
                  <a:srgbClr val="795339">
                    <a:shade val="85000"/>
                    <a:satMod val="150000"/>
                  </a:srgbClr>
                </a:solidFill>
              </a:rPr>
              <a:t>Použité zdroje</a:t>
            </a:r>
            <a:r>
              <a:rPr lang="cs-CZ" sz="1200" kern="1200" dirty="0" smtClean="0">
                <a:solidFill>
                  <a:srgbClr val="795339">
                    <a:shade val="85000"/>
                    <a:satMod val="150000"/>
                  </a:srgbClr>
                </a:solidFill>
              </a:rPr>
              <a:t>:</a:t>
            </a:r>
          </a:p>
          <a:p>
            <a:pPr marL="228600" indent="-228600">
              <a:buAutoNum type="arabicPeriod"/>
            </a:pPr>
            <a:r>
              <a:rPr lang="cs-CZ" sz="1100" dirty="0" smtClean="0"/>
              <a:t>STEINHOFF</a:t>
            </a:r>
            <a:r>
              <a:rPr lang="cs-CZ" sz="1100" dirty="0"/>
              <a:t>, Andreas.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[cit. </a:t>
            </a:r>
            <a:r>
              <a:rPr lang="cs-CZ" sz="1100" dirty="0" smtClean="0"/>
              <a:t>10.02.2012</a:t>
            </a:r>
            <a:r>
              <a:rPr lang="cs-CZ" sz="1100" dirty="0"/>
              <a:t>]. Dostupný na WWW: &lt;http://cs.wikipedia.org/wiki/Soubor:Berlin_Rotes_Rathaus_1.jpg&gt;.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RUPP.DE.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10.02.2012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Soubor:Frankfurter_Dom_Eiserner_Steg.jpg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MÜSCHA.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10.02.2012].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Soubor:Semperoper_Dresden.jpg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AFRICASPOTTER.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10.02.2012]. </a:t>
            </a:r>
            <a:r>
              <a:rPr lang="cs-CZ" sz="1100" dirty="0"/>
              <a:t>Dostupný na WWW: &lt;http://cs.wikipedia.org/wiki/Soubor:Zugspitze_Airview_01.jpg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nl-NL" sz="1100" dirty="0"/>
              <a:t>KRAHL, Rolf. </a:t>
            </a:r>
            <a:r>
              <a:rPr lang="nl-NL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nl-NL" sz="1100" dirty="0" smtClean="0"/>
              <a:t> </a:t>
            </a:r>
            <a:r>
              <a:rPr lang="nl-NL" sz="1100" dirty="0"/>
              <a:t>[online]. </a:t>
            </a:r>
            <a:r>
              <a:rPr lang="nl-NL" sz="1100" dirty="0" smtClean="0"/>
              <a:t>[</a:t>
            </a:r>
            <a:r>
              <a:rPr lang="cs-CZ" sz="1100" dirty="0" smtClean="0"/>
              <a:t>cit. 10.02.2012</a:t>
            </a:r>
            <a:r>
              <a:rPr lang="nl-NL" sz="1100" dirty="0" smtClean="0"/>
              <a:t>]. </a:t>
            </a:r>
            <a:r>
              <a:rPr lang="nl-NL" sz="1100" dirty="0"/>
              <a:t>Dostupný na WWW: &lt;http://cs.wikipedia.org/wiki/Soubor:Altm%C3%BChl_Kelheim_02.jpg</a:t>
            </a:r>
            <a:r>
              <a:rPr lang="nl-NL" sz="1100" dirty="0" smtClean="0"/>
              <a:t>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DONTWORRY.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10.02.2012]. </a:t>
            </a:r>
            <a:r>
              <a:rPr lang="cs-CZ" sz="1100" dirty="0"/>
              <a:t>Dostupný na WWW: &lt;http://cs.wikipedia.org/wiki/Soubor:Ffm-skyline008.jpg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ACHIM.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10.02.2012].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Soubor:Bodensee_vor_Ueberlingen.jpg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GEWETZ.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10.02.2012].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Soubor:Malerwinkel.jpg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en-US" sz="1100" dirty="0"/>
              <a:t>HIGH CONTRAST. </a:t>
            </a:r>
            <a:r>
              <a:rPr lang="en-US" sz="1100" i="1" dirty="0" err="1" smtClean="0"/>
              <a:t>Wikipedi</a:t>
            </a:r>
            <a:r>
              <a:rPr lang="cs-CZ" sz="1100" i="1" dirty="0" smtClean="0"/>
              <a:t>a</a:t>
            </a:r>
            <a:r>
              <a:rPr lang="en-US" sz="1100" dirty="0" smtClean="0"/>
              <a:t> </a:t>
            </a:r>
            <a:r>
              <a:rPr lang="en-US" sz="1100" dirty="0"/>
              <a:t>[online]. </a:t>
            </a:r>
            <a:r>
              <a:rPr lang="en-US" sz="1100" dirty="0" smtClean="0"/>
              <a:t>[</a:t>
            </a:r>
            <a:r>
              <a:rPr lang="cs-CZ" sz="1100" dirty="0" smtClean="0"/>
              <a:t>cit. 10.02.2012</a:t>
            </a:r>
            <a:r>
              <a:rPr lang="en-US" sz="1100" dirty="0" smtClean="0"/>
              <a:t>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&lt;http://cs.wikipedia.org/wiki/Soubor:VW_Wolfsburg.JPG&gt;.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NULL8FUFFZEHN.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10.02.2012].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Soubor:Berlin_Eiermann_Memorial_Church.JPG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HUEBGEN, Patrick.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10.02.2012].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Soubor:Allianz_Arena_Pahu.jpg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SCIURUS.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10.02.2012].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Soubor:Lange_Anna.jpg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nl-NL" sz="1100" dirty="0"/>
              <a:t>ZEPPER, Matthias. </a:t>
            </a:r>
            <a:r>
              <a:rPr lang="nl-NL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nl-NL" sz="1100" dirty="0" smtClean="0"/>
              <a:t> </a:t>
            </a:r>
            <a:r>
              <a:rPr lang="nl-NL" sz="1100" dirty="0"/>
              <a:t>[online]. </a:t>
            </a:r>
            <a:r>
              <a:rPr lang="nl-NL" sz="1100" dirty="0" smtClean="0"/>
              <a:t>[</a:t>
            </a:r>
            <a:r>
              <a:rPr lang="cs-CZ" sz="1100" dirty="0" smtClean="0"/>
              <a:t>cit. 10.02.2012</a:t>
            </a:r>
            <a:r>
              <a:rPr lang="nl-NL" sz="1100" dirty="0" smtClean="0"/>
              <a:t>]. </a:t>
            </a:r>
            <a:r>
              <a:rPr lang="nl-NL" sz="1100" dirty="0"/>
              <a:t>Dostupný na WWW: &lt;http://cs.wikipedia.org/wiki/Soubor:Zepper-sunrise-over-the-niveous-city-of-bonn.jpg</a:t>
            </a:r>
            <a:r>
              <a:rPr lang="nl-NL" sz="1100" dirty="0" smtClean="0"/>
              <a:t>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GRÜNBERG, Klaus. </a:t>
            </a:r>
            <a:r>
              <a:rPr lang="cs-CZ" sz="1100" i="1" smtClean="0"/>
              <a:t>Wikipedia</a:t>
            </a:r>
            <a:r>
              <a:rPr lang="cs-CZ" sz="110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10.02.2012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Soubor:Bremen-rathaus-dom-buergerschaft.jpg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en-US" sz="1100" dirty="0"/>
              <a:t>NORDNORDWEST. </a:t>
            </a:r>
            <a:r>
              <a:rPr lang="en-US" sz="1100" i="1" dirty="0"/>
              <a:t>Wikimedia commons</a:t>
            </a:r>
            <a:r>
              <a:rPr lang="en-US" sz="1100" dirty="0"/>
              <a:t> [online]. </a:t>
            </a:r>
            <a:r>
              <a:rPr lang="en-US" sz="1100" dirty="0" smtClean="0"/>
              <a:t>[</a:t>
            </a:r>
            <a:r>
              <a:rPr lang="cs-CZ" sz="1100" dirty="0" smtClean="0"/>
              <a:t>cit. 10.02.2012</a:t>
            </a:r>
            <a:r>
              <a:rPr lang="en-US" sz="1100" dirty="0" smtClean="0"/>
              <a:t>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&lt;http://wiki.rvp.cz/@api/deki/files/277/=1000px-Germany_location_map.svg.png</a:t>
            </a:r>
            <a:r>
              <a:rPr lang="en-US" sz="1100" dirty="0" smtClean="0"/>
              <a:t>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prof. PhDr. CHALUPA, Petr, CSc.; Mgr. ŠTIKOVÁ, Věra. Vlastivěda 5: Česká republika jako součást Evropy (učebnice). Brno: NOVÁ ŠKOLA, s.r.o., 2011, ISBN 978-80-7289-260-0</a:t>
            </a:r>
            <a:r>
              <a:rPr lang="cs-CZ" sz="1100" dirty="0" smtClean="0"/>
              <a:t>.</a:t>
            </a:r>
          </a:p>
          <a:p>
            <a:pPr marL="228600" indent="-228600">
              <a:buAutoNum type="arabicPeriod"/>
            </a:pPr>
            <a:r>
              <a:rPr lang="cs-CZ" sz="1100" dirty="0"/>
              <a:t>prof. PhDr. CHALUPA, Petr, CSc.; Mgr. ŠTIKOVÁ, Věra. Vlastivěda 5: Česká republika jako součást Evropy (učebnice). Brno: NOVÁ ŠKOLA, s.r.o., 2011, ISBN 978-80-7289-260-0.</a:t>
            </a:r>
            <a:br>
              <a:rPr lang="cs-CZ" sz="1100" dirty="0"/>
            </a:b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/>
              <a:t>Není-li uvedeno jinak, jsou obrázky dílem autorky.</a:t>
            </a:r>
            <a:br>
              <a:rPr lang="cs-CZ" sz="1100" dirty="0"/>
            </a:b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93975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1090</TotalTime>
  <Words>936</Words>
  <Application>Microsoft Office PowerPoint</Application>
  <PresentationFormat>Předvádění na obrazovce (4:3)</PresentationFormat>
  <Paragraphs>198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Human</vt:lpstr>
      <vt:lpstr>Prezentace aplikace PowerPoint</vt:lpstr>
      <vt:lpstr>SPOLKOVÁ REPUBLIKA NĚMECKO</vt:lpstr>
      <vt:lpstr>Ukazuj si na mapě</vt:lpstr>
      <vt:lpstr>Spolková republika Německo</vt:lpstr>
      <vt:lpstr>Prezentace aplikace PowerPoint</vt:lpstr>
      <vt:lpstr> Města</vt:lpstr>
      <vt:lpstr>Prezentace aplikace PowerPoint</vt:lpstr>
      <vt:lpstr>POVRCH</vt:lpstr>
      <vt:lpstr>Prezentace aplikace PowerPoint</vt:lpstr>
      <vt:lpstr>VODSTVO</vt:lpstr>
      <vt:lpstr>Prezentace aplikace PowerPoint</vt:lpstr>
      <vt:lpstr> ZEMĚDĚLSTVÍ      PRŮMYSL</vt:lpstr>
      <vt:lpstr>ZAJÍMAVOSTI</vt:lpstr>
      <vt:lpstr>Prezentace aplikace PowerPoint</vt:lpstr>
      <vt:lpstr>Hledej na mapě.</vt:lpstr>
      <vt:lpstr> ŘEŠENÍ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SPOLKOVÁ REPUBLIKA NĚMECKO</dc:title>
  <dc:creator> </dc:creator>
  <cp:lastModifiedBy> </cp:lastModifiedBy>
  <cp:revision>120</cp:revision>
  <dcterms:created xsi:type="dcterms:W3CDTF">2012-01-22T16:23:26Z</dcterms:created>
  <dcterms:modified xsi:type="dcterms:W3CDTF">2012-06-03T15:44:15Z</dcterms:modified>
</cp:coreProperties>
</file>