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notesMasterIdLst>
    <p:notesMasterId r:id="rId13"/>
  </p:notesMasterIdLst>
  <p:sldIdLst>
    <p:sldId id="275" r:id="rId2"/>
    <p:sldId id="259" r:id="rId3"/>
    <p:sldId id="260" r:id="rId4"/>
    <p:sldId id="261" r:id="rId5"/>
    <p:sldId id="263" r:id="rId6"/>
    <p:sldId id="272" r:id="rId7"/>
    <p:sldId id="264" r:id="rId8"/>
    <p:sldId id="265" r:id="rId9"/>
    <p:sldId id="266" r:id="rId10"/>
    <p:sldId id="269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FA7EC-2E02-4BB2-8230-AE125848535E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94C6E-CAF3-43C9-AD8B-F78B789DB0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689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994C6E-CAF3-43C9-AD8B-F78B789DB03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124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F5F864E8-F52A-46A8-A3F7-F56CFDAA6804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21F9E739-73C7-45CD-A910-DB07C5A352A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atokka_Sortavalan_edustalla.jpg?uselang=cs" TargetMode="External"/><Relationship Id="rId7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9088" y="1916832"/>
            <a:ext cx="3425825" cy="2493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3"/>
          <p:cNvSpPr txBox="1">
            <a:spLocks/>
          </p:cNvSpPr>
          <p:nvPr/>
        </p:nvSpPr>
        <p:spPr bwMode="auto">
          <a:xfrm>
            <a:off x="522288" y="260648"/>
            <a:ext cx="8099424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Autor: Mgr. Radoslava Mašatová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kumimoji="0" lang="cs-CZ" sz="24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kumimoji="0" lang="cs-CZ" sz="2400" b="0" i="1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VY_32_INOVACE_27_11_Vodstvo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Evropy (řeky,</a:t>
            </a:r>
            <a:r>
              <a:rPr kumimoji="0" lang="cs-CZ" sz="2400" b="0" i="1" u="none" strike="noStrike" kern="1200" cap="none" spc="0" normalizeH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jezera, nádrže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)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</a:b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8057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Podnadpis 4"/>
          <p:cNvSpPr txBox="1">
            <a:spLocks/>
          </p:cNvSpPr>
          <p:nvPr/>
        </p:nvSpPr>
        <p:spPr bwMode="auto">
          <a:xfrm>
            <a:off x="792163" y="4314900"/>
            <a:ext cx="7559675" cy="107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Autofit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Font typeface="Arial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charset="0"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Anotace: Prezentace slouží k seznámení s řekami, jezery     a nádržemi Evropy, k práci s mapou. Prvouka pro 5. ročník.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92163" y="5117326"/>
            <a:ext cx="4139952" cy="27699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0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DUM zveřejněn na http://dumy.cz/materialy/prehled</a:t>
            </a:r>
          </a:p>
        </p:txBody>
      </p:sp>
    </p:spTree>
    <p:extLst>
      <p:ext uri="{BB962C8B-B14F-4D97-AF65-F5344CB8AC3E}">
        <p14:creationId xmlns:p14="http://schemas.microsoft.com/office/powerpoint/2010/main" val="613393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 - </a:t>
            </a:r>
            <a:r>
              <a:rPr lang="cs-CZ" sz="6600" b="1" dirty="0" smtClean="0">
                <a:solidFill>
                  <a:schemeClr val="tx2"/>
                </a:solidFill>
                <a:effectLst>
                  <a:glow rad="101600">
                    <a:schemeClr val="bg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VODSTVO</a:t>
            </a:r>
            <a:endParaRPr lang="cs-CZ" sz="6600" b="1" dirty="0">
              <a:solidFill>
                <a:schemeClr val="tx2"/>
              </a:solidFill>
              <a:effectLst>
                <a:glow rad="101600">
                  <a:schemeClr val="bg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lvl="0">
              <a:buClr>
                <a:srgbClr val="79498D">
                  <a:shade val="75000"/>
                </a:srgbClr>
              </a:buClr>
            </a:pP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ŘEKY, JEZERA, NÁDRŽE</a:t>
            </a:r>
          </a:p>
          <a:p>
            <a:endParaRPr lang="cs-CZ" dirty="0"/>
          </a:p>
        </p:txBody>
      </p:sp>
      <p:pic>
        <p:nvPicPr>
          <p:cNvPr id="7" name="Zástupný symbol pro obrázek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75" b="17575"/>
          <a:stretch>
            <a:fillRect/>
          </a:stretch>
        </p:blipFill>
        <p:spPr/>
      </p:pic>
      <p:sp>
        <p:nvSpPr>
          <p:cNvPr id="8" name="TextovéPole 7"/>
          <p:cNvSpPr txBox="1"/>
          <p:nvPr/>
        </p:nvSpPr>
        <p:spPr>
          <a:xfrm>
            <a:off x="887155" y="3933056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/>
                </a:solidFill>
              </a:rPr>
              <a:t>7.</a:t>
            </a:r>
            <a:endParaRPr lang="cs-CZ" sz="1200" b="1" dirty="0">
              <a:solidFill>
                <a:schemeClr val="bg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6707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67544" y="188640"/>
            <a:ext cx="8153400" cy="994122"/>
          </a:xfrm>
        </p:spPr>
        <p:txBody>
          <a:bodyPr/>
          <a:lstStyle/>
          <a:p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1412776"/>
            <a:ext cx="7776864" cy="4525963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Evropské řeky ústí do moří Atlantského nebo Severního ledového oceánu.</a:t>
            </a: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Největší řeky nazýváme veletoky (např. Volha, Dunaj, Rýn).</a:t>
            </a: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Průplavy – propojují vodní toky (prodlužují říční dopravu).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022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NEJDELŠÍ ŘEKY V EVROPĚ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Volha – 3 688 km</a:t>
            </a: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 – 2 850 km</a:t>
            </a: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Ural – 2 534 km</a:t>
            </a:r>
          </a:p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Dněpr – 2 201 km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44" y="0"/>
            <a:ext cx="9180512" cy="6885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820472" y="6525344"/>
            <a:ext cx="2904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1.</a:t>
            </a:r>
            <a:endParaRPr lang="cs-CZ" sz="1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" y="13691"/>
            <a:ext cx="9180366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116632"/>
            <a:ext cx="3565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tx2"/>
                </a:solidFill>
              </a:rPr>
              <a:t>d</a:t>
            </a:r>
            <a:r>
              <a:rPr lang="cs-CZ" sz="2400" b="1" dirty="0" smtClean="0">
                <a:solidFill>
                  <a:schemeClr val="tx2"/>
                </a:solidFill>
              </a:rPr>
              <a:t>elta Dunaje s pelikány</a:t>
            </a:r>
            <a:endParaRPr lang="cs-CZ" sz="24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846156" y="6557650"/>
            <a:ext cx="2904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2.</a:t>
            </a:r>
            <a:endParaRPr lang="cs-CZ" sz="12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" y="-11119"/>
            <a:ext cx="9182891" cy="6862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15642" y="6453336"/>
            <a:ext cx="325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3.</a:t>
            </a:r>
            <a:r>
              <a:rPr lang="cs-CZ" sz="1200" b="1" dirty="0" smtClean="0">
                <a:solidFill>
                  <a:schemeClr val="bg1"/>
                </a:solidFill>
              </a:rPr>
              <a:t>.</a:t>
            </a:r>
            <a:endParaRPr lang="cs-CZ" sz="1200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918" y="-18937"/>
            <a:ext cx="9245017" cy="6896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-3644" y="6557649"/>
            <a:ext cx="2904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4.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1795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"/>
                            </p:stCondLst>
                            <p:childTnLst>
                              <p:par>
                                <p:cTn id="85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7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1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/>
      <p:bldP spid="6" grpId="1"/>
      <p:bldP spid="7" grpId="0"/>
      <p:bldP spid="7" grpId="1"/>
      <p:bldP spid="8" grpId="0"/>
      <p:bldP spid="8" grpId="1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14" y="16557"/>
            <a:ext cx="8403572" cy="6841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Volný tvar 3"/>
          <p:cNvSpPr/>
          <p:nvPr/>
        </p:nvSpPr>
        <p:spPr>
          <a:xfrm>
            <a:off x="5665862" y="2256090"/>
            <a:ext cx="2273181" cy="1623701"/>
          </a:xfrm>
          <a:custGeom>
            <a:avLst/>
            <a:gdLst>
              <a:gd name="connsiteX0" fmla="*/ 2273181 w 2273181"/>
              <a:gd name="connsiteY0" fmla="*/ 1623701 h 1623701"/>
              <a:gd name="connsiteX1" fmla="*/ 2213360 w 2273181"/>
              <a:gd name="connsiteY1" fmla="*/ 1538243 h 1623701"/>
              <a:gd name="connsiteX2" fmla="*/ 2179177 w 2273181"/>
              <a:gd name="connsiteY2" fmla="*/ 1512605 h 1623701"/>
              <a:gd name="connsiteX3" fmla="*/ 2162086 w 2273181"/>
              <a:gd name="connsiteY3" fmla="*/ 1486968 h 1623701"/>
              <a:gd name="connsiteX4" fmla="*/ 2136448 w 2273181"/>
              <a:gd name="connsiteY4" fmla="*/ 1478422 h 1623701"/>
              <a:gd name="connsiteX5" fmla="*/ 2110811 w 2273181"/>
              <a:gd name="connsiteY5" fmla="*/ 1461331 h 1623701"/>
              <a:gd name="connsiteX6" fmla="*/ 2059536 w 2273181"/>
              <a:gd name="connsiteY6" fmla="*/ 1418602 h 1623701"/>
              <a:gd name="connsiteX7" fmla="*/ 2008261 w 2273181"/>
              <a:gd name="connsiteY7" fmla="*/ 1410056 h 1623701"/>
              <a:gd name="connsiteX8" fmla="*/ 1905712 w 2273181"/>
              <a:gd name="connsiteY8" fmla="*/ 1375873 h 1623701"/>
              <a:gd name="connsiteX9" fmla="*/ 1880074 w 2273181"/>
              <a:gd name="connsiteY9" fmla="*/ 1367327 h 1623701"/>
              <a:gd name="connsiteX10" fmla="*/ 1828800 w 2273181"/>
              <a:gd name="connsiteY10" fmla="*/ 1358781 h 1623701"/>
              <a:gd name="connsiteX11" fmla="*/ 1794617 w 2273181"/>
              <a:gd name="connsiteY11" fmla="*/ 1350235 h 1623701"/>
              <a:gd name="connsiteX12" fmla="*/ 1751888 w 2273181"/>
              <a:gd name="connsiteY12" fmla="*/ 1358781 h 1623701"/>
              <a:gd name="connsiteX13" fmla="*/ 1717704 w 2273181"/>
              <a:gd name="connsiteY13" fmla="*/ 1350235 h 1623701"/>
              <a:gd name="connsiteX14" fmla="*/ 1674975 w 2273181"/>
              <a:gd name="connsiteY14" fmla="*/ 1298960 h 1623701"/>
              <a:gd name="connsiteX15" fmla="*/ 1674975 w 2273181"/>
              <a:gd name="connsiteY15" fmla="*/ 1016949 h 1623701"/>
              <a:gd name="connsiteX16" fmla="*/ 1666430 w 2273181"/>
              <a:gd name="connsiteY16" fmla="*/ 991312 h 1623701"/>
              <a:gd name="connsiteX17" fmla="*/ 1640792 w 2273181"/>
              <a:gd name="connsiteY17" fmla="*/ 974220 h 1623701"/>
              <a:gd name="connsiteX18" fmla="*/ 1632246 w 2273181"/>
              <a:gd name="connsiteY18" fmla="*/ 948583 h 1623701"/>
              <a:gd name="connsiteX19" fmla="*/ 1649338 w 2273181"/>
              <a:gd name="connsiteY19" fmla="*/ 888762 h 1623701"/>
              <a:gd name="connsiteX20" fmla="*/ 1640792 w 2273181"/>
              <a:gd name="connsiteY20" fmla="*/ 863125 h 1623701"/>
              <a:gd name="connsiteX21" fmla="*/ 1649338 w 2273181"/>
              <a:gd name="connsiteY21" fmla="*/ 828942 h 1623701"/>
              <a:gd name="connsiteX22" fmla="*/ 1657884 w 2273181"/>
              <a:gd name="connsiteY22" fmla="*/ 743484 h 1623701"/>
              <a:gd name="connsiteX23" fmla="*/ 1683521 w 2273181"/>
              <a:gd name="connsiteY23" fmla="*/ 726392 h 1623701"/>
              <a:gd name="connsiteX24" fmla="*/ 1760433 w 2273181"/>
              <a:gd name="connsiteY24" fmla="*/ 658026 h 1623701"/>
              <a:gd name="connsiteX25" fmla="*/ 1760433 w 2273181"/>
              <a:gd name="connsiteY25" fmla="*/ 598205 h 1623701"/>
              <a:gd name="connsiteX26" fmla="*/ 1743342 w 2273181"/>
              <a:gd name="connsiteY26" fmla="*/ 504202 h 1623701"/>
              <a:gd name="connsiteX27" fmla="*/ 1751888 w 2273181"/>
              <a:gd name="connsiteY27" fmla="*/ 461473 h 1623701"/>
              <a:gd name="connsiteX28" fmla="*/ 1786071 w 2273181"/>
              <a:gd name="connsiteY28" fmla="*/ 393106 h 1623701"/>
              <a:gd name="connsiteX29" fmla="*/ 1777525 w 2273181"/>
              <a:gd name="connsiteY29" fmla="*/ 333286 h 1623701"/>
              <a:gd name="connsiteX30" fmla="*/ 1734796 w 2273181"/>
              <a:gd name="connsiteY30" fmla="*/ 324740 h 1623701"/>
              <a:gd name="connsiteX31" fmla="*/ 1709159 w 2273181"/>
              <a:gd name="connsiteY31" fmla="*/ 307648 h 1623701"/>
              <a:gd name="connsiteX32" fmla="*/ 1666430 w 2273181"/>
              <a:gd name="connsiteY32" fmla="*/ 256374 h 1623701"/>
              <a:gd name="connsiteX33" fmla="*/ 1632246 w 2273181"/>
              <a:gd name="connsiteY33" fmla="*/ 205099 h 1623701"/>
              <a:gd name="connsiteX34" fmla="*/ 1649338 w 2273181"/>
              <a:gd name="connsiteY34" fmla="*/ 145278 h 1623701"/>
              <a:gd name="connsiteX35" fmla="*/ 1640792 w 2273181"/>
              <a:gd name="connsiteY35" fmla="*/ 85458 h 1623701"/>
              <a:gd name="connsiteX36" fmla="*/ 1589517 w 2273181"/>
              <a:gd name="connsiteY36" fmla="*/ 51274 h 1623701"/>
              <a:gd name="connsiteX37" fmla="*/ 1435693 w 2273181"/>
              <a:gd name="connsiteY37" fmla="*/ 17091 h 1623701"/>
              <a:gd name="connsiteX38" fmla="*/ 1367327 w 2273181"/>
              <a:gd name="connsiteY38" fmla="*/ 0 h 1623701"/>
              <a:gd name="connsiteX39" fmla="*/ 1290415 w 2273181"/>
              <a:gd name="connsiteY39" fmla="*/ 17091 h 1623701"/>
              <a:gd name="connsiteX40" fmla="*/ 1264777 w 2273181"/>
              <a:gd name="connsiteY40" fmla="*/ 68366 h 1623701"/>
              <a:gd name="connsiteX41" fmla="*/ 1239140 w 2273181"/>
              <a:gd name="connsiteY41" fmla="*/ 85458 h 1623701"/>
              <a:gd name="connsiteX42" fmla="*/ 1187865 w 2273181"/>
              <a:gd name="connsiteY42" fmla="*/ 102549 h 1623701"/>
              <a:gd name="connsiteX43" fmla="*/ 1162228 w 2273181"/>
              <a:gd name="connsiteY43" fmla="*/ 119641 h 1623701"/>
              <a:gd name="connsiteX44" fmla="*/ 1119499 w 2273181"/>
              <a:gd name="connsiteY44" fmla="*/ 128187 h 1623701"/>
              <a:gd name="connsiteX45" fmla="*/ 1093861 w 2273181"/>
              <a:gd name="connsiteY45" fmla="*/ 136732 h 1623701"/>
              <a:gd name="connsiteX46" fmla="*/ 1076770 w 2273181"/>
              <a:gd name="connsiteY46" fmla="*/ 111095 h 1623701"/>
              <a:gd name="connsiteX47" fmla="*/ 1042587 w 2273181"/>
              <a:gd name="connsiteY47" fmla="*/ 102549 h 1623701"/>
              <a:gd name="connsiteX48" fmla="*/ 1016949 w 2273181"/>
              <a:gd name="connsiteY48" fmla="*/ 94003 h 1623701"/>
              <a:gd name="connsiteX49" fmla="*/ 991312 w 2273181"/>
              <a:gd name="connsiteY49" fmla="*/ 68366 h 1623701"/>
              <a:gd name="connsiteX50" fmla="*/ 957129 w 2273181"/>
              <a:gd name="connsiteY50" fmla="*/ 25637 h 1623701"/>
              <a:gd name="connsiteX51" fmla="*/ 905854 w 2273181"/>
              <a:gd name="connsiteY51" fmla="*/ 8546 h 1623701"/>
              <a:gd name="connsiteX52" fmla="*/ 820396 w 2273181"/>
              <a:gd name="connsiteY52" fmla="*/ 25637 h 1623701"/>
              <a:gd name="connsiteX53" fmla="*/ 794759 w 2273181"/>
              <a:gd name="connsiteY53" fmla="*/ 42729 h 1623701"/>
              <a:gd name="connsiteX54" fmla="*/ 752030 w 2273181"/>
              <a:gd name="connsiteY54" fmla="*/ 34183 h 1623701"/>
              <a:gd name="connsiteX55" fmla="*/ 683663 w 2273181"/>
              <a:gd name="connsiteY55" fmla="*/ 59820 h 1623701"/>
              <a:gd name="connsiteX56" fmla="*/ 658026 w 2273181"/>
              <a:gd name="connsiteY56" fmla="*/ 51274 h 1623701"/>
              <a:gd name="connsiteX57" fmla="*/ 615297 w 2273181"/>
              <a:gd name="connsiteY57" fmla="*/ 42729 h 1623701"/>
              <a:gd name="connsiteX58" fmla="*/ 581114 w 2273181"/>
              <a:gd name="connsiteY58" fmla="*/ 34183 h 1623701"/>
              <a:gd name="connsiteX59" fmla="*/ 521293 w 2273181"/>
              <a:gd name="connsiteY59" fmla="*/ 42729 h 1623701"/>
              <a:gd name="connsiteX60" fmla="*/ 435835 w 2273181"/>
              <a:gd name="connsiteY60" fmla="*/ 51274 h 1623701"/>
              <a:gd name="connsiteX61" fmla="*/ 427289 w 2273181"/>
              <a:gd name="connsiteY61" fmla="*/ 76912 h 1623701"/>
              <a:gd name="connsiteX62" fmla="*/ 452927 w 2273181"/>
              <a:gd name="connsiteY62" fmla="*/ 102549 h 1623701"/>
              <a:gd name="connsiteX63" fmla="*/ 444381 w 2273181"/>
              <a:gd name="connsiteY63" fmla="*/ 153824 h 1623701"/>
              <a:gd name="connsiteX64" fmla="*/ 427289 w 2273181"/>
              <a:gd name="connsiteY64" fmla="*/ 196553 h 1623701"/>
              <a:gd name="connsiteX65" fmla="*/ 435835 w 2273181"/>
              <a:gd name="connsiteY65" fmla="*/ 222190 h 1623701"/>
              <a:gd name="connsiteX66" fmla="*/ 418744 w 2273181"/>
              <a:gd name="connsiteY66" fmla="*/ 247828 h 1623701"/>
              <a:gd name="connsiteX67" fmla="*/ 393106 w 2273181"/>
              <a:gd name="connsiteY67" fmla="*/ 282011 h 1623701"/>
              <a:gd name="connsiteX68" fmla="*/ 316194 w 2273181"/>
              <a:gd name="connsiteY68" fmla="*/ 299103 h 1623701"/>
              <a:gd name="connsiteX69" fmla="*/ 264919 w 2273181"/>
              <a:gd name="connsiteY69" fmla="*/ 401652 h 1623701"/>
              <a:gd name="connsiteX70" fmla="*/ 239282 w 2273181"/>
              <a:gd name="connsiteY70" fmla="*/ 410198 h 1623701"/>
              <a:gd name="connsiteX71" fmla="*/ 136732 w 2273181"/>
              <a:gd name="connsiteY71" fmla="*/ 384560 h 1623701"/>
              <a:gd name="connsiteX72" fmla="*/ 111095 w 2273181"/>
              <a:gd name="connsiteY72" fmla="*/ 376015 h 1623701"/>
              <a:gd name="connsiteX73" fmla="*/ 76912 w 2273181"/>
              <a:gd name="connsiteY73" fmla="*/ 358923 h 1623701"/>
              <a:gd name="connsiteX74" fmla="*/ 0 w 2273181"/>
              <a:gd name="connsiteY74" fmla="*/ 358923 h 16237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2273181" h="1623701">
                <a:moveTo>
                  <a:pt x="2273181" y="1623701"/>
                </a:moveTo>
                <a:cubicBezTo>
                  <a:pt x="2253374" y="1590689"/>
                  <a:pt x="2241213" y="1566096"/>
                  <a:pt x="2213360" y="1538243"/>
                </a:cubicBezTo>
                <a:cubicBezTo>
                  <a:pt x="2203289" y="1528172"/>
                  <a:pt x="2189248" y="1522676"/>
                  <a:pt x="2179177" y="1512605"/>
                </a:cubicBezTo>
                <a:cubicBezTo>
                  <a:pt x="2171915" y="1505343"/>
                  <a:pt x="2170106" y="1493384"/>
                  <a:pt x="2162086" y="1486968"/>
                </a:cubicBezTo>
                <a:cubicBezTo>
                  <a:pt x="2155052" y="1481341"/>
                  <a:pt x="2144505" y="1482451"/>
                  <a:pt x="2136448" y="1478422"/>
                </a:cubicBezTo>
                <a:cubicBezTo>
                  <a:pt x="2127262" y="1473829"/>
                  <a:pt x="2118701" y="1467906"/>
                  <a:pt x="2110811" y="1461331"/>
                </a:cubicBezTo>
                <a:cubicBezTo>
                  <a:pt x="2094941" y="1448106"/>
                  <a:pt x="2080758" y="1425676"/>
                  <a:pt x="2059536" y="1418602"/>
                </a:cubicBezTo>
                <a:cubicBezTo>
                  <a:pt x="2043098" y="1413123"/>
                  <a:pt x="2025353" y="1412905"/>
                  <a:pt x="2008261" y="1410056"/>
                </a:cubicBezTo>
                <a:cubicBezTo>
                  <a:pt x="1961607" y="1363400"/>
                  <a:pt x="2000564" y="1391681"/>
                  <a:pt x="1905712" y="1375873"/>
                </a:cubicBezTo>
                <a:cubicBezTo>
                  <a:pt x="1896826" y="1374392"/>
                  <a:pt x="1888868" y="1369281"/>
                  <a:pt x="1880074" y="1367327"/>
                </a:cubicBezTo>
                <a:cubicBezTo>
                  <a:pt x="1863160" y="1363568"/>
                  <a:pt x="1845791" y="1362179"/>
                  <a:pt x="1828800" y="1358781"/>
                </a:cubicBezTo>
                <a:cubicBezTo>
                  <a:pt x="1817283" y="1356478"/>
                  <a:pt x="1806011" y="1353084"/>
                  <a:pt x="1794617" y="1350235"/>
                </a:cubicBezTo>
                <a:cubicBezTo>
                  <a:pt x="1780374" y="1353084"/>
                  <a:pt x="1766413" y="1358781"/>
                  <a:pt x="1751888" y="1358781"/>
                </a:cubicBezTo>
                <a:cubicBezTo>
                  <a:pt x="1740143" y="1358781"/>
                  <a:pt x="1727902" y="1356062"/>
                  <a:pt x="1717704" y="1350235"/>
                </a:cubicBezTo>
                <a:cubicBezTo>
                  <a:pt x="1699989" y="1340112"/>
                  <a:pt x="1685866" y="1315296"/>
                  <a:pt x="1674975" y="1298960"/>
                </a:cubicBezTo>
                <a:cubicBezTo>
                  <a:pt x="1688189" y="1166826"/>
                  <a:pt x="1689020" y="1199546"/>
                  <a:pt x="1674975" y="1016949"/>
                </a:cubicBezTo>
                <a:cubicBezTo>
                  <a:pt x="1674284" y="1007968"/>
                  <a:pt x="1672057" y="998346"/>
                  <a:pt x="1666430" y="991312"/>
                </a:cubicBezTo>
                <a:cubicBezTo>
                  <a:pt x="1660014" y="983292"/>
                  <a:pt x="1649338" y="979917"/>
                  <a:pt x="1640792" y="974220"/>
                </a:cubicBezTo>
                <a:cubicBezTo>
                  <a:pt x="1637943" y="965674"/>
                  <a:pt x="1632246" y="957591"/>
                  <a:pt x="1632246" y="948583"/>
                </a:cubicBezTo>
                <a:cubicBezTo>
                  <a:pt x="1632246" y="937853"/>
                  <a:pt x="1645308" y="900851"/>
                  <a:pt x="1649338" y="888762"/>
                </a:cubicBezTo>
                <a:cubicBezTo>
                  <a:pt x="1646489" y="880216"/>
                  <a:pt x="1640792" y="872133"/>
                  <a:pt x="1640792" y="863125"/>
                </a:cubicBezTo>
                <a:cubicBezTo>
                  <a:pt x="1640792" y="851380"/>
                  <a:pt x="1647677" y="840569"/>
                  <a:pt x="1649338" y="828942"/>
                </a:cubicBezTo>
                <a:cubicBezTo>
                  <a:pt x="1653387" y="800602"/>
                  <a:pt x="1648831" y="770643"/>
                  <a:pt x="1657884" y="743484"/>
                </a:cubicBezTo>
                <a:cubicBezTo>
                  <a:pt x="1661132" y="733740"/>
                  <a:pt x="1675845" y="733216"/>
                  <a:pt x="1683521" y="726392"/>
                </a:cubicBezTo>
                <a:cubicBezTo>
                  <a:pt x="1771321" y="648346"/>
                  <a:pt x="1702250" y="696814"/>
                  <a:pt x="1760433" y="658026"/>
                </a:cubicBezTo>
                <a:cubicBezTo>
                  <a:pt x="1739945" y="596558"/>
                  <a:pt x="1760433" y="673319"/>
                  <a:pt x="1760433" y="598205"/>
                </a:cubicBezTo>
                <a:cubicBezTo>
                  <a:pt x="1760433" y="549886"/>
                  <a:pt x="1755361" y="540257"/>
                  <a:pt x="1743342" y="504202"/>
                </a:cubicBezTo>
                <a:cubicBezTo>
                  <a:pt x="1746191" y="489959"/>
                  <a:pt x="1745989" y="474746"/>
                  <a:pt x="1751888" y="461473"/>
                </a:cubicBezTo>
                <a:cubicBezTo>
                  <a:pt x="1801693" y="349410"/>
                  <a:pt x="1759952" y="497579"/>
                  <a:pt x="1786071" y="393106"/>
                </a:cubicBezTo>
                <a:cubicBezTo>
                  <a:pt x="1783222" y="373166"/>
                  <a:pt x="1789611" y="349400"/>
                  <a:pt x="1777525" y="333286"/>
                </a:cubicBezTo>
                <a:cubicBezTo>
                  <a:pt x="1768810" y="321666"/>
                  <a:pt x="1748396" y="329840"/>
                  <a:pt x="1734796" y="324740"/>
                </a:cubicBezTo>
                <a:cubicBezTo>
                  <a:pt x="1725179" y="321134"/>
                  <a:pt x="1717705" y="313345"/>
                  <a:pt x="1709159" y="307648"/>
                </a:cubicBezTo>
                <a:cubicBezTo>
                  <a:pt x="1648077" y="216029"/>
                  <a:pt x="1743203" y="355082"/>
                  <a:pt x="1666430" y="256374"/>
                </a:cubicBezTo>
                <a:cubicBezTo>
                  <a:pt x="1653819" y="240159"/>
                  <a:pt x="1632246" y="205099"/>
                  <a:pt x="1632246" y="205099"/>
                </a:cubicBezTo>
                <a:cubicBezTo>
                  <a:pt x="1637943" y="185159"/>
                  <a:pt x="1647860" y="165964"/>
                  <a:pt x="1649338" y="145278"/>
                </a:cubicBezTo>
                <a:cubicBezTo>
                  <a:pt x="1650773" y="125187"/>
                  <a:pt x="1651606" y="102451"/>
                  <a:pt x="1640792" y="85458"/>
                </a:cubicBezTo>
                <a:cubicBezTo>
                  <a:pt x="1629764" y="68128"/>
                  <a:pt x="1606609" y="62669"/>
                  <a:pt x="1589517" y="51274"/>
                </a:cubicBezTo>
                <a:cubicBezTo>
                  <a:pt x="1526951" y="9563"/>
                  <a:pt x="1578514" y="38514"/>
                  <a:pt x="1435693" y="17091"/>
                </a:cubicBezTo>
                <a:cubicBezTo>
                  <a:pt x="1398188" y="11465"/>
                  <a:pt x="1398026" y="10233"/>
                  <a:pt x="1367327" y="0"/>
                </a:cubicBezTo>
                <a:cubicBezTo>
                  <a:pt x="1366807" y="87"/>
                  <a:pt x="1301486" y="8235"/>
                  <a:pt x="1290415" y="17091"/>
                </a:cubicBezTo>
                <a:cubicBezTo>
                  <a:pt x="1250394" y="49108"/>
                  <a:pt x="1292298" y="33964"/>
                  <a:pt x="1264777" y="68366"/>
                </a:cubicBezTo>
                <a:cubicBezTo>
                  <a:pt x="1258361" y="76386"/>
                  <a:pt x="1248526" y="81287"/>
                  <a:pt x="1239140" y="85458"/>
                </a:cubicBezTo>
                <a:cubicBezTo>
                  <a:pt x="1222677" y="92775"/>
                  <a:pt x="1202855" y="92555"/>
                  <a:pt x="1187865" y="102549"/>
                </a:cubicBezTo>
                <a:cubicBezTo>
                  <a:pt x="1179319" y="108246"/>
                  <a:pt x="1171845" y="116035"/>
                  <a:pt x="1162228" y="119641"/>
                </a:cubicBezTo>
                <a:cubicBezTo>
                  <a:pt x="1148628" y="124741"/>
                  <a:pt x="1133590" y="124664"/>
                  <a:pt x="1119499" y="128187"/>
                </a:cubicBezTo>
                <a:cubicBezTo>
                  <a:pt x="1110760" y="130372"/>
                  <a:pt x="1102407" y="133884"/>
                  <a:pt x="1093861" y="136732"/>
                </a:cubicBezTo>
                <a:cubicBezTo>
                  <a:pt x="1088164" y="128186"/>
                  <a:pt x="1085316" y="116792"/>
                  <a:pt x="1076770" y="111095"/>
                </a:cubicBezTo>
                <a:cubicBezTo>
                  <a:pt x="1066998" y="104580"/>
                  <a:pt x="1053880" y="105776"/>
                  <a:pt x="1042587" y="102549"/>
                </a:cubicBezTo>
                <a:cubicBezTo>
                  <a:pt x="1033925" y="100074"/>
                  <a:pt x="1025495" y="96852"/>
                  <a:pt x="1016949" y="94003"/>
                </a:cubicBezTo>
                <a:cubicBezTo>
                  <a:pt x="1008403" y="85457"/>
                  <a:pt x="998016" y="78422"/>
                  <a:pt x="991312" y="68366"/>
                </a:cubicBezTo>
                <a:cubicBezTo>
                  <a:pt x="968877" y="34714"/>
                  <a:pt x="1002393" y="45754"/>
                  <a:pt x="957129" y="25637"/>
                </a:cubicBezTo>
                <a:cubicBezTo>
                  <a:pt x="940666" y="18320"/>
                  <a:pt x="905854" y="8546"/>
                  <a:pt x="905854" y="8546"/>
                </a:cubicBezTo>
                <a:cubicBezTo>
                  <a:pt x="894283" y="10474"/>
                  <a:pt x="836624" y="18682"/>
                  <a:pt x="820396" y="25637"/>
                </a:cubicBezTo>
                <a:cubicBezTo>
                  <a:pt x="810956" y="29683"/>
                  <a:pt x="803305" y="37032"/>
                  <a:pt x="794759" y="42729"/>
                </a:cubicBezTo>
                <a:cubicBezTo>
                  <a:pt x="780516" y="39880"/>
                  <a:pt x="766555" y="34183"/>
                  <a:pt x="752030" y="34183"/>
                </a:cubicBezTo>
                <a:cubicBezTo>
                  <a:pt x="728759" y="34183"/>
                  <a:pt x="703110" y="50097"/>
                  <a:pt x="683663" y="59820"/>
                </a:cubicBezTo>
                <a:cubicBezTo>
                  <a:pt x="675117" y="56971"/>
                  <a:pt x="666765" y="53459"/>
                  <a:pt x="658026" y="51274"/>
                </a:cubicBezTo>
                <a:cubicBezTo>
                  <a:pt x="643935" y="47751"/>
                  <a:pt x="629476" y="45880"/>
                  <a:pt x="615297" y="42729"/>
                </a:cubicBezTo>
                <a:cubicBezTo>
                  <a:pt x="603832" y="40181"/>
                  <a:pt x="592508" y="37032"/>
                  <a:pt x="581114" y="34183"/>
                </a:cubicBezTo>
                <a:cubicBezTo>
                  <a:pt x="561174" y="37032"/>
                  <a:pt x="541298" y="40376"/>
                  <a:pt x="521293" y="42729"/>
                </a:cubicBezTo>
                <a:cubicBezTo>
                  <a:pt x="492861" y="46074"/>
                  <a:pt x="462739" y="41491"/>
                  <a:pt x="435835" y="51274"/>
                </a:cubicBezTo>
                <a:cubicBezTo>
                  <a:pt x="427369" y="54352"/>
                  <a:pt x="430138" y="68366"/>
                  <a:pt x="427289" y="76912"/>
                </a:cubicBezTo>
                <a:cubicBezTo>
                  <a:pt x="435835" y="85458"/>
                  <a:pt x="446223" y="92493"/>
                  <a:pt x="452927" y="102549"/>
                </a:cubicBezTo>
                <a:cubicBezTo>
                  <a:pt x="472543" y="131973"/>
                  <a:pt x="457551" y="127484"/>
                  <a:pt x="444381" y="153824"/>
                </a:cubicBezTo>
                <a:cubicBezTo>
                  <a:pt x="437520" y="167545"/>
                  <a:pt x="432986" y="182310"/>
                  <a:pt x="427289" y="196553"/>
                </a:cubicBezTo>
                <a:cubicBezTo>
                  <a:pt x="430138" y="205099"/>
                  <a:pt x="437316" y="213305"/>
                  <a:pt x="435835" y="222190"/>
                </a:cubicBezTo>
                <a:cubicBezTo>
                  <a:pt x="434147" y="232321"/>
                  <a:pt x="424714" y="239470"/>
                  <a:pt x="418744" y="247828"/>
                </a:cubicBezTo>
                <a:cubicBezTo>
                  <a:pt x="410465" y="259418"/>
                  <a:pt x="404696" y="273732"/>
                  <a:pt x="393106" y="282011"/>
                </a:cubicBezTo>
                <a:cubicBezTo>
                  <a:pt x="388412" y="285364"/>
                  <a:pt x="316544" y="299033"/>
                  <a:pt x="316194" y="299103"/>
                </a:cubicBezTo>
                <a:cubicBezTo>
                  <a:pt x="301027" y="344603"/>
                  <a:pt x="303275" y="376082"/>
                  <a:pt x="264919" y="401652"/>
                </a:cubicBezTo>
                <a:cubicBezTo>
                  <a:pt x="257424" y="406649"/>
                  <a:pt x="247828" y="407349"/>
                  <a:pt x="239282" y="410198"/>
                </a:cubicBezTo>
                <a:cubicBezTo>
                  <a:pt x="135685" y="375665"/>
                  <a:pt x="240290" y="407572"/>
                  <a:pt x="136732" y="384560"/>
                </a:cubicBezTo>
                <a:cubicBezTo>
                  <a:pt x="127939" y="382606"/>
                  <a:pt x="119375" y="379563"/>
                  <a:pt x="111095" y="376015"/>
                </a:cubicBezTo>
                <a:cubicBezTo>
                  <a:pt x="99386" y="370997"/>
                  <a:pt x="89503" y="360860"/>
                  <a:pt x="76912" y="358923"/>
                </a:cubicBezTo>
                <a:cubicBezTo>
                  <a:pt x="51573" y="355025"/>
                  <a:pt x="25637" y="358923"/>
                  <a:pt x="0" y="358923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332655"/>
            <a:ext cx="10753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Volha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1" y="332655"/>
            <a:ext cx="1119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Dunaj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3264493" y="4230168"/>
            <a:ext cx="2486827" cy="888763"/>
          </a:xfrm>
          <a:custGeom>
            <a:avLst/>
            <a:gdLst>
              <a:gd name="connsiteX0" fmla="*/ 2486827 w 2486827"/>
              <a:gd name="connsiteY0" fmla="*/ 598206 h 888763"/>
              <a:gd name="connsiteX1" fmla="*/ 2444098 w 2486827"/>
              <a:gd name="connsiteY1" fmla="*/ 564023 h 888763"/>
              <a:gd name="connsiteX2" fmla="*/ 2375731 w 2486827"/>
              <a:gd name="connsiteY2" fmla="*/ 581114 h 888763"/>
              <a:gd name="connsiteX3" fmla="*/ 2367186 w 2486827"/>
              <a:gd name="connsiteY3" fmla="*/ 632389 h 888763"/>
              <a:gd name="connsiteX4" fmla="*/ 2358640 w 2486827"/>
              <a:gd name="connsiteY4" fmla="*/ 658026 h 888763"/>
              <a:gd name="connsiteX5" fmla="*/ 2350094 w 2486827"/>
              <a:gd name="connsiteY5" fmla="*/ 717847 h 888763"/>
              <a:gd name="connsiteX6" fmla="*/ 2307365 w 2486827"/>
              <a:gd name="connsiteY6" fmla="*/ 726393 h 888763"/>
              <a:gd name="connsiteX7" fmla="*/ 2273182 w 2486827"/>
              <a:gd name="connsiteY7" fmla="*/ 743484 h 888763"/>
              <a:gd name="connsiteX8" fmla="*/ 2247544 w 2486827"/>
              <a:gd name="connsiteY8" fmla="*/ 760576 h 888763"/>
              <a:gd name="connsiteX9" fmla="*/ 2221907 w 2486827"/>
              <a:gd name="connsiteY9" fmla="*/ 769122 h 888763"/>
              <a:gd name="connsiteX10" fmla="*/ 2196270 w 2486827"/>
              <a:gd name="connsiteY10" fmla="*/ 786213 h 888763"/>
              <a:gd name="connsiteX11" fmla="*/ 2127903 w 2486827"/>
              <a:gd name="connsiteY11" fmla="*/ 811851 h 888763"/>
              <a:gd name="connsiteX12" fmla="*/ 2110812 w 2486827"/>
              <a:gd name="connsiteY12" fmla="*/ 837488 h 888763"/>
              <a:gd name="connsiteX13" fmla="*/ 2050991 w 2486827"/>
              <a:gd name="connsiteY13" fmla="*/ 854580 h 888763"/>
              <a:gd name="connsiteX14" fmla="*/ 2025354 w 2486827"/>
              <a:gd name="connsiteY14" fmla="*/ 837488 h 888763"/>
              <a:gd name="connsiteX15" fmla="*/ 1956987 w 2486827"/>
              <a:gd name="connsiteY15" fmla="*/ 854580 h 888763"/>
              <a:gd name="connsiteX16" fmla="*/ 1888621 w 2486827"/>
              <a:gd name="connsiteY16" fmla="*/ 863125 h 888763"/>
              <a:gd name="connsiteX17" fmla="*/ 1837346 w 2486827"/>
              <a:gd name="connsiteY17" fmla="*/ 888763 h 888763"/>
              <a:gd name="connsiteX18" fmla="*/ 1786071 w 2486827"/>
              <a:gd name="connsiteY18" fmla="*/ 880217 h 888763"/>
              <a:gd name="connsiteX19" fmla="*/ 1751888 w 2486827"/>
              <a:gd name="connsiteY19" fmla="*/ 854580 h 888763"/>
              <a:gd name="connsiteX20" fmla="*/ 1726251 w 2486827"/>
              <a:gd name="connsiteY20" fmla="*/ 846034 h 888763"/>
              <a:gd name="connsiteX21" fmla="*/ 1717705 w 2486827"/>
              <a:gd name="connsiteY21" fmla="*/ 811851 h 888763"/>
              <a:gd name="connsiteX22" fmla="*/ 1674976 w 2486827"/>
              <a:gd name="connsiteY22" fmla="*/ 734939 h 888763"/>
              <a:gd name="connsiteX23" fmla="*/ 1563881 w 2486827"/>
              <a:gd name="connsiteY23" fmla="*/ 734939 h 888763"/>
              <a:gd name="connsiteX24" fmla="*/ 1521152 w 2486827"/>
              <a:gd name="connsiteY24" fmla="*/ 683664 h 888763"/>
              <a:gd name="connsiteX25" fmla="*/ 1512606 w 2486827"/>
              <a:gd name="connsiteY25" fmla="*/ 649481 h 888763"/>
              <a:gd name="connsiteX26" fmla="*/ 1469877 w 2486827"/>
              <a:gd name="connsiteY26" fmla="*/ 598206 h 888763"/>
              <a:gd name="connsiteX27" fmla="*/ 1427148 w 2486827"/>
              <a:gd name="connsiteY27" fmla="*/ 512748 h 888763"/>
              <a:gd name="connsiteX28" fmla="*/ 1392965 w 2486827"/>
              <a:gd name="connsiteY28" fmla="*/ 504202 h 888763"/>
              <a:gd name="connsiteX29" fmla="*/ 1256232 w 2486827"/>
              <a:gd name="connsiteY29" fmla="*/ 512748 h 888763"/>
              <a:gd name="connsiteX30" fmla="*/ 1230595 w 2486827"/>
              <a:gd name="connsiteY30" fmla="*/ 504202 h 888763"/>
              <a:gd name="connsiteX31" fmla="*/ 1213503 w 2486827"/>
              <a:gd name="connsiteY31" fmla="*/ 470019 h 888763"/>
              <a:gd name="connsiteX32" fmla="*/ 1213503 w 2486827"/>
              <a:gd name="connsiteY32" fmla="*/ 239282 h 888763"/>
              <a:gd name="connsiteX33" fmla="*/ 1179320 w 2486827"/>
              <a:gd name="connsiteY33" fmla="*/ 222191 h 888763"/>
              <a:gd name="connsiteX34" fmla="*/ 1110954 w 2486827"/>
              <a:gd name="connsiteY34" fmla="*/ 230737 h 888763"/>
              <a:gd name="connsiteX35" fmla="*/ 1034042 w 2486827"/>
              <a:gd name="connsiteY35" fmla="*/ 213645 h 888763"/>
              <a:gd name="connsiteX36" fmla="*/ 982767 w 2486827"/>
              <a:gd name="connsiteY36" fmla="*/ 170916 h 888763"/>
              <a:gd name="connsiteX37" fmla="*/ 965675 w 2486827"/>
              <a:gd name="connsiteY37" fmla="*/ 145279 h 888763"/>
              <a:gd name="connsiteX38" fmla="*/ 905855 w 2486827"/>
              <a:gd name="connsiteY38" fmla="*/ 136733 h 888763"/>
              <a:gd name="connsiteX39" fmla="*/ 811851 w 2486827"/>
              <a:gd name="connsiteY39" fmla="*/ 119641 h 888763"/>
              <a:gd name="connsiteX40" fmla="*/ 743485 w 2486827"/>
              <a:gd name="connsiteY40" fmla="*/ 128187 h 888763"/>
              <a:gd name="connsiteX41" fmla="*/ 640935 w 2486827"/>
              <a:gd name="connsiteY41" fmla="*/ 128187 h 888763"/>
              <a:gd name="connsiteX42" fmla="*/ 615298 w 2486827"/>
              <a:gd name="connsiteY42" fmla="*/ 102550 h 888763"/>
              <a:gd name="connsiteX43" fmla="*/ 589660 w 2486827"/>
              <a:gd name="connsiteY43" fmla="*/ 85458 h 888763"/>
              <a:gd name="connsiteX44" fmla="*/ 581114 w 2486827"/>
              <a:gd name="connsiteY44" fmla="*/ 59821 h 888763"/>
              <a:gd name="connsiteX45" fmla="*/ 546931 w 2486827"/>
              <a:gd name="connsiteY45" fmla="*/ 34183 h 888763"/>
              <a:gd name="connsiteX46" fmla="*/ 521294 w 2486827"/>
              <a:gd name="connsiteY46" fmla="*/ 17092 h 888763"/>
              <a:gd name="connsiteX47" fmla="*/ 435836 w 2486827"/>
              <a:gd name="connsiteY47" fmla="*/ 8546 h 888763"/>
              <a:gd name="connsiteX48" fmla="*/ 410199 w 2486827"/>
              <a:gd name="connsiteY48" fmla="*/ 0 h 888763"/>
              <a:gd name="connsiteX49" fmla="*/ 376015 w 2486827"/>
              <a:gd name="connsiteY49" fmla="*/ 8546 h 888763"/>
              <a:gd name="connsiteX50" fmla="*/ 316195 w 2486827"/>
              <a:gd name="connsiteY50" fmla="*/ 25638 h 888763"/>
              <a:gd name="connsiteX51" fmla="*/ 247828 w 2486827"/>
              <a:gd name="connsiteY51" fmla="*/ 51275 h 888763"/>
              <a:gd name="connsiteX52" fmla="*/ 170916 w 2486827"/>
              <a:gd name="connsiteY52" fmla="*/ 76912 h 888763"/>
              <a:gd name="connsiteX53" fmla="*/ 119642 w 2486827"/>
              <a:gd name="connsiteY53" fmla="*/ 94004 h 888763"/>
              <a:gd name="connsiteX54" fmla="*/ 68367 w 2486827"/>
              <a:gd name="connsiteY54" fmla="*/ 111096 h 888763"/>
              <a:gd name="connsiteX55" fmla="*/ 17092 w 2486827"/>
              <a:gd name="connsiteY55" fmla="*/ 136733 h 888763"/>
              <a:gd name="connsiteX56" fmla="*/ 0 w 2486827"/>
              <a:gd name="connsiteY56" fmla="*/ 136733 h 888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2486827" h="888763">
                <a:moveTo>
                  <a:pt x="2486827" y="598206"/>
                </a:moveTo>
                <a:cubicBezTo>
                  <a:pt x="2472584" y="586812"/>
                  <a:pt x="2461569" y="569264"/>
                  <a:pt x="2444098" y="564023"/>
                </a:cubicBezTo>
                <a:cubicBezTo>
                  <a:pt x="2433241" y="560766"/>
                  <a:pt x="2389903" y="576390"/>
                  <a:pt x="2375731" y="581114"/>
                </a:cubicBezTo>
                <a:cubicBezTo>
                  <a:pt x="2372883" y="598206"/>
                  <a:pt x="2370945" y="615474"/>
                  <a:pt x="2367186" y="632389"/>
                </a:cubicBezTo>
                <a:cubicBezTo>
                  <a:pt x="2365232" y="641182"/>
                  <a:pt x="2360407" y="649193"/>
                  <a:pt x="2358640" y="658026"/>
                </a:cubicBezTo>
                <a:cubicBezTo>
                  <a:pt x="2354690" y="677778"/>
                  <a:pt x="2362180" y="701733"/>
                  <a:pt x="2350094" y="717847"/>
                </a:cubicBezTo>
                <a:cubicBezTo>
                  <a:pt x="2341379" y="729467"/>
                  <a:pt x="2321608" y="723544"/>
                  <a:pt x="2307365" y="726393"/>
                </a:cubicBezTo>
                <a:cubicBezTo>
                  <a:pt x="2295971" y="732090"/>
                  <a:pt x="2284243" y="737164"/>
                  <a:pt x="2273182" y="743484"/>
                </a:cubicBezTo>
                <a:cubicBezTo>
                  <a:pt x="2264264" y="748580"/>
                  <a:pt x="2256731" y="755983"/>
                  <a:pt x="2247544" y="760576"/>
                </a:cubicBezTo>
                <a:cubicBezTo>
                  <a:pt x="2239487" y="764605"/>
                  <a:pt x="2229964" y="765094"/>
                  <a:pt x="2221907" y="769122"/>
                </a:cubicBezTo>
                <a:cubicBezTo>
                  <a:pt x="2212721" y="773715"/>
                  <a:pt x="2205456" y="781620"/>
                  <a:pt x="2196270" y="786213"/>
                </a:cubicBezTo>
                <a:cubicBezTo>
                  <a:pt x="2175830" y="796433"/>
                  <a:pt x="2150094" y="804454"/>
                  <a:pt x="2127903" y="811851"/>
                </a:cubicBezTo>
                <a:cubicBezTo>
                  <a:pt x="2122206" y="820397"/>
                  <a:pt x="2118832" y="831072"/>
                  <a:pt x="2110812" y="837488"/>
                </a:cubicBezTo>
                <a:cubicBezTo>
                  <a:pt x="2105240" y="841946"/>
                  <a:pt x="2053224" y="854022"/>
                  <a:pt x="2050991" y="854580"/>
                </a:cubicBezTo>
                <a:cubicBezTo>
                  <a:pt x="2042445" y="848883"/>
                  <a:pt x="2035625" y="837488"/>
                  <a:pt x="2025354" y="837488"/>
                </a:cubicBezTo>
                <a:cubicBezTo>
                  <a:pt x="2001864" y="837488"/>
                  <a:pt x="1980296" y="851667"/>
                  <a:pt x="1956987" y="854580"/>
                </a:cubicBezTo>
                <a:lnTo>
                  <a:pt x="1888621" y="863125"/>
                </a:lnTo>
                <a:cubicBezTo>
                  <a:pt x="1875658" y="871767"/>
                  <a:pt x="1855038" y="888763"/>
                  <a:pt x="1837346" y="888763"/>
                </a:cubicBezTo>
                <a:cubicBezTo>
                  <a:pt x="1820019" y="888763"/>
                  <a:pt x="1803163" y="883066"/>
                  <a:pt x="1786071" y="880217"/>
                </a:cubicBezTo>
                <a:cubicBezTo>
                  <a:pt x="1774677" y="871671"/>
                  <a:pt x="1764254" y="861646"/>
                  <a:pt x="1751888" y="854580"/>
                </a:cubicBezTo>
                <a:cubicBezTo>
                  <a:pt x="1744067" y="850111"/>
                  <a:pt x="1731878" y="853068"/>
                  <a:pt x="1726251" y="846034"/>
                </a:cubicBezTo>
                <a:cubicBezTo>
                  <a:pt x="1718914" y="836863"/>
                  <a:pt x="1722958" y="822356"/>
                  <a:pt x="1717705" y="811851"/>
                </a:cubicBezTo>
                <a:cubicBezTo>
                  <a:pt x="1658934" y="694309"/>
                  <a:pt x="1698609" y="805836"/>
                  <a:pt x="1674976" y="734939"/>
                </a:cubicBezTo>
                <a:cubicBezTo>
                  <a:pt x="1631895" y="743554"/>
                  <a:pt x="1611610" y="752295"/>
                  <a:pt x="1563881" y="734939"/>
                </a:cubicBezTo>
                <a:cubicBezTo>
                  <a:pt x="1549404" y="729675"/>
                  <a:pt x="1529290" y="695872"/>
                  <a:pt x="1521152" y="683664"/>
                </a:cubicBezTo>
                <a:cubicBezTo>
                  <a:pt x="1518303" y="672270"/>
                  <a:pt x="1517233" y="660276"/>
                  <a:pt x="1512606" y="649481"/>
                </a:cubicBezTo>
                <a:cubicBezTo>
                  <a:pt x="1503682" y="628659"/>
                  <a:pt x="1485277" y="613606"/>
                  <a:pt x="1469877" y="598206"/>
                </a:cubicBezTo>
                <a:cubicBezTo>
                  <a:pt x="1464106" y="575122"/>
                  <a:pt x="1454279" y="519531"/>
                  <a:pt x="1427148" y="512748"/>
                </a:cubicBezTo>
                <a:lnTo>
                  <a:pt x="1392965" y="504202"/>
                </a:lnTo>
                <a:cubicBezTo>
                  <a:pt x="1347387" y="507051"/>
                  <a:pt x="1301899" y="512748"/>
                  <a:pt x="1256232" y="512748"/>
                </a:cubicBezTo>
                <a:cubicBezTo>
                  <a:pt x="1247224" y="512748"/>
                  <a:pt x="1236965" y="510572"/>
                  <a:pt x="1230595" y="504202"/>
                </a:cubicBezTo>
                <a:cubicBezTo>
                  <a:pt x="1221587" y="495194"/>
                  <a:pt x="1219200" y="481413"/>
                  <a:pt x="1213503" y="470019"/>
                </a:cubicBezTo>
                <a:cubicBezTo>
                  <a:pt x="1227700" y="384836"/>
                  <a:pt x="1237370" y="349071"/>
                  <a:pt x="1213503" y="239282"/>
                </a:cubicBezTo>
                <a:cubicBezTo>
                  <a:pt x="1210797" y="226834"/>
                  <a:pt x="1190714" y="227888"/>
                  <a:pt x="1179320" y="222191"/>
                </a:cubicBezTo>
                <a:cubicBezTo>
                  <a:pt x="1156531" y="225040"/>
                  <a:pt x="1133920" y="230737"/>
                  <a:pt x="1110954" y="230737"/>
                </a:cubicBezTo>
                <a:cubicBezTo>
                  <a:pt x="1080873" y="230737"/>
                  <a:pt x="1060480" y="222458"/>
                  <a:pt x="1034042" y="213645"/>
                </a:cubicBezTo>
                <a:cubicBezTo>
                  <a:pt x="992400" y="151185"/>
                  <a:pt x="1047822" y="225128"/>
                  <a:pt x="982767" y="170916"/>
                </a:cubicBezTo>
                <a:cubicBezTo>
                  <a:pt x="974877" y="164341"/>
                  <a:pt x="975061" y="149450"/>
                  <a:pt x="965675" y="145279"/>
                </a:cubicBezTo>
                <a:cubicBezTo>
                  <a:pt x="947269" y="137098"/>
                  <a:pt x="925795" y="139582"/>
                  <a:pt x="905855" y="136733"/>
                </a:cubicBezTo>
                <a:cubicBezTo>
                  <a:pt x="869801" y="124715"/>
                  <a:pt x="860166" y="119641"/>
                  <a:pt x="811851" y="119641"/>
                </a:cubicBezTo>
                <a:cubicBezTo>
                  <a:pt x="788885" y="119641"/>
                  <a:pt x="766274" y="125338"/>
                  <a:pt x="743485" y="128187"/>
                </a:cubicBezTo>
                <a:cubicBezTo>
                  <a:pt x="703371" y="141558"/>
                  <a:pt x="698179" y="147268"/>
                  <a:pt x="640935" y="128187"/>
                </a:cubicBezTo>
                <a:cubicBezTo>
                  <a:pt x="629470" y="124365"/>
                  <a:pt x="624582" y="110287"/>
                  <a:pt x="615298" y="102550"/>
                </a:cubicBezTo>
                <a:cubicBezTo>
                  <a:pt x="607408" y="95975"/>
                  <a:pt x="598206" y="91155"/>
                  <a:pt x="589660" y="85458"/>
                </a:cubicBezTo>
                <a:cubicBezTo>
                  <a:pt x="586811" y="76912"/>
                  <a:pt x="586881" y="66741"/>
                  <a:pt x="581114" y="59821"/>
                </a:cubicBezTo>
                <a:cubicBezTo>
                  <a:pt x="571996" y="48879"/>
                  <a:pt x="558521" y="42462"/>
                  <a:pt x="546931" y="34183"/>
                </a:cubicBezTo>
                <a:cubicBezTo>
                  <a:pt x="538574" y="28213"/>
                  <a:pt x="531302" y="19401"/>
                  <a:pt x="521294" y="17092"/>
                </a:cubicBezTo>
                <a:cubicBezTo>
                  <a:pt x="493399" y="10655"/>
                  <a:pt x="464322" y="11395"/>
                  <a:pt x="435836" y="8546"/>
                </a:cubicBezTo>
                <a:cubicBezTo>
                  <a:pt x="427290" y="5697"/>
                  <a:pt x="419207" y="0"/>
                  <a:pt x="410199" y="0"/>
                </a:cubicBezTo>
                <a:cubicBezTo>
                  <a:pt x="398454" y="0"/>
                  <a:pt x="387308" y="5319"/>
                  <a:pt x="376015" y="8546"/>
                </a:cubicBezTo>
                <a:cubicBezTo>
                  <a:pt x="290185" y="33069"/>
                  <a:pt x="423072" y="-1082"/>
                  <a:pt x="316195" y="25638"/>
                </a:cubicBezTo>
                <a:cubicBezTo>
                  <a:pt x="270070" y="56386"/>
                  <a:pt x="312509" y="32795"/>
                  <a:pt x="247828" y="51275"/>
                </a:cubicBezTo>
                <a:cubicBezTo>
                  <a:pt x="221844" y="58699"/>
                  <a:pt x="196553" y="68366"/>
                  <a:pt x="170916" y="76912"/>
                </a:cubicBezTo>
                <a:lnTo>
                  <a:pt x="119642" y="94004"/>
                </a:lnTo>
                <a:cubicBezTo>
                  <a:pt x="119641" y="94004"/>
                  <a:pt x="68368" y="111095"/>
                  <a:pt x="68367" y="111096"/>
                </a:cubicBezTo>
                <a:cubicBezTo>
                  <a:pt x="46762" y="125499"/>
                  <a:pt x="42362" y="131679"/>
                  <a:pt x="17092" y="136733"/>
                </a:cubicBezTo>
                <a:cubicBezTo>
                  <a:pt x="11505" y="137850"/>
                  <a:pt x="5697" y="136733"/>
                  <a:pt x="0" y="136733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424198" y="340279"/>
            <a:ext cx="840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Ural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Volný tvar 10"/>
          <p:cNvSpPr/>
          <p:nvPr/>
        </p:nvSpPr>
        <p:spPr>
          <a:xfrm>
            <a:off x="7688521" y="2307364"/>
            <a:ext cx="583808" cy="1273324"/>
          </a:xfrm>
          <a:custGeom>
            <a:avLst/>
            <a:gdLst>
              <a:gd name="connsiteX0" fmla="*/ 421438 w 583808"/>
              <a:gd name="connsiteY0" fmla="*/ 1273324 h 1273324"/>
              <a:gd name="connsiteX1" fmla="*/ 361617 w 583808"/>
              <a:gd name="connsiteY1" fmla="*/ 1204957 h 1273324"/>
              <a:gd name="connsiteX2" fmla="*/ 335980 w 583808"/>
              <a:gd name="connsiteY2" fmla="*/ 1187866 h 1273324"/>
              <a:gd name="connsiteX3" fmla="*/ 301797 w 583808"/>
              <a:gd name="connsiteY3" fmla="*/ 1136591 h 1273324"/>
              <a:gd name="connsiteX4" fmla="*/ 259068 w 583808"/>
              <a:gd name="connsiteY4" fmla="*/ 1085316 h 1273324"/>
              <a:gd name="connsiteX5" fmla="*/ 250522 w 583808"/>
              <a:gd name="connsiteY5" fmla="*/ 1051133 h 1273324"/>
              <a:gd name="connsiteX6" fmla="*/ 199247 w 583808"/>
              <a:gd name="connsiteY6" fmla="*/ 999858 h 1273324"/>
              <a:gd name="connsiteX7" fmla="*/ 182156 w 583808"/>
              <a:gd name="connsiteY7" fmla="*/ 965675 h 1273324"/>
              <a:gd name="connsiteX8" fmla="*/ 156518 w 583808"/>
              <a:gd name="connsiteY8" fmla="*/ 957129 h 1273324"/>
              <a:gd name="connsiteX9" fmla="*/ 139427 w 583808"/>
              <a:gd name="connsiteY9" fmla="*/ 922946 h 1273324"/>
              <a:gd name="connsiteX10" fmla="*/ 113789 w 583808"/>
              <a:gd name="connsiteY10" fmla="*/ 897309 h 1273324"/>
              <a:gd name="connsiteX11" fmla="*/ 79606 w 583808"/>
              <a:gd name="connsiteY11" fmla="*/ 854580 h 1273324"/>
              <a:gd name="connsiteX12" fmla="*/ 62515 w 583808"/>
              <a:gd name="connsiteY12" fmla="*/ 803305 h 1273324"/>
              <a:gd name="connsiteX13" fmla="*/ 53969 w 583808"/>
              <a:gd name="connsiteY13" fmla="*/ 752030 h 1273324"/>
              <a:gd name="connsiteX14" fmla="*/ 19786 w 583808"/>
              <a:gd name="connsiteY14" fmla="*/ 734939 h 1273324"/>
              <a:gd name="connsiteX15" fmla="*/ 11240 w 583808"/>
              <a:gd name="connsiteY15" fmla="*/ 666572 h 1273324"/>
              <a:gd name="connsiteX16" fmla="*/ 36877 w 583808"/>
              <a:gd name="connsiteY16" fmla="*/ 649481 h 1273324"/>
              <a:gd name="connsiteX17" fmla="*/ 53969 w 583808"/>
              <a:gd name="connsiteY17" fmla="*/ 623843 h 1273324"/>
              <a:gd name="connsiteX18" fmla="*/ 96698 w 583808"/>
              <a:gd name="connsiteY18" fmla="*/ 615298 h 1273324"/>
              <a:gd name="connsiteX19" fmla="*/ 105243 w 583808"/>
              <a:gd name="connsiteY19" fmla="*/ 572569 h 1273324"/>
              <a:gd name="connsiteX20" fmla="*/ 122335 w 583808"/>
              <a:gd name="connsiteY20" fmla="*/ 546931 h 1273324"/>
              <a:gd name="connsiteX21" fmla="*/ 216339 w 583808"/>
              <a:gd name="connsiteY21" fmla="*/ 470019 h 1273324"/>
              <a:gd name="connsiteX22" fmla="*/ 267614 w 583808"/>
              <a:gd name="connsiteY22" fmla="*/ 444382 h 1273324"/>
              <a:gd name="connsiteX23" fmla="*/ 335980 w 583808"/>
              <a:gd name="connsiteY23" fmla="*/ 435836 h 1273324"/>
              <a:gd name="connsiteX24" fmla="*/ 378709 w 583808"/>
              <a:gd name="connsiteY24" fmla="*/ 376015 h 1273324"/>
              <a:gd name="connsiteX25" fmla="*/ 412892 w 583808"/>
              <a:gd name="connsiteY25" fmla="*/ 316195 h 1273324"/>
              <a:gd name="connsiteX26" fmla="*/ 429984 w 583808"/>
              <a:gd name="connsiteY26" fmla="*/ 247829 h 1273324"/>
              <a:gd name="connsiteX27" fmla="*/ 515442 w 583808"/>
              <a:gd name="connsiteY27" fmla="*/ 162371 h 1273324"/>
              <a:gd name="connsiteX28" fmla="*/ 549625 w 583808"/>
              <a:gd name="connsiteY28" fmla="*/ 153825 h 1273324"/>
              <a:gd name="connsiteX29" fmla="*/ 583808 w 583808"/>
              <a:gd name="connsiteY29" fmla="*/ 76913 h 1273324"/>
              <a:gd name="connsiteX30" fmla="*/ 575262 w 583808"/>
              <a:gd name="connsiteY30" fmla="*/ 0 h 1273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83808" h="1273324">
                <a:moveTo>
                  <a:pt x="421438" y="1273324"/>
                </a:moveTo>
                <a:cubicBezTo>
                  <a:pt x="402968" y="1250236"/>
                  <a:pt x="384738" y="1224225"/>
                  <a:pt x="361617" y="1204957"/>
                </a:cubicBezTo>
                <a:cubicBezTo>
                  <a:pt x="353727" y="1198382"/>
                  <a:pt x="344526" y="1193563"/>
                  <a:pt x="335980" y="1187866"/>
                </a:cubicBezTo>
                <a:cubicBezTo>
                  <a:pt x="324586" y="1170774"/>
                  <a:pt x="316322" y="1151116"/>
                  <a:pt x="301797" y="1136591"/>
                </a:cubicBezTo>
                <a:cubicBezTo>
                  <a:pt x="268896" y="1103692"/>
                  <a:pt x="282863" y="1121010"/>
                  <a:pt x="259068" y="1085316"/>
                </a:cubicBezTo>
                <a:cubicBezTo>
                  <a:pt x="256219" y="1073922"/>
                  <a:pt x="257257" y="1060755"/>
                  <a:pt x="250522" y="1051133"/>
                </a:cubicBezTo>
                <a:cubicBezTo>
                  <a:pt x="236661" y="1031331"/>
                  <a:pt x="199247" y="999858"/>
                  <a:pt x="199247" y="999858"/>
                </a:cubicBezTo>
                <a:cubicBezTo>
                  <a:pt x="193550" y="988464"/>
                  <a:pt x="191164" y="974683"/>
                  <a:pt x="182156" y="965675"/>
                </a:cubicBezTo>
                <a:cubicBezTo>
                  <a:pt x="175786" y="959305"/>
                  <a:pt x="162888" y="963499"/>
                  <a:pt x="156518" y="957129"/>
                </a:cubicBezTo>
                <a:cubicBezTo>
                  <a:pt x="147510" y="948121"/>
                  <a:pt x="146832" y="933312"/>
                  <a:pt x="139427" y="922946"/>
                </a:cubicBezTo>
                <a:cubicBezTo>
                  <a:pt x="132402" y="913112"/>
                  <a:pt x="122335" y="905855"/>
                  <a:pt x="113789" y="897309"/>
                </a:cubicBezTo>
                <a:cubicBezTo>
                  <a:pt x="82620" y="803805"/>
                  <a:pt x="134829" y="942940"/>
                  <a:pt x="79606" y="854580"/>
                </a:cubicBezTo>
                <a:cubicBezTo>
                  <a:pt x="70058" y="839302"/>
                  <a:pt x="65477" y="821076"/>
                  <a:pt x="62515" y="803305"/>
                </a:cubicBezTo>
                <a:cubicBezTo>
                  <a:pt x="59666" y="786213"/>
                  <a:pt x="63153" y="766724"/>
                  <a:pt x="53969" y="752030"/>
                </a:cubicBezTo>
                <a:cubicBezTo>
                  <a:pt x="47217" y="741227"/>
                  <a:pt x="31180" y="740636"/>
                  <a:pt x="19786" y="734939"/>
                </a:cubicBezTo>
                <a:cubicBezTo>
                  <a:pt x="2104" y="708416"/>
                  <a:pt x="-9880" y="703533"/>
                  <a:pt x="11240" y="666572"/>
                </a:cubicBezTo>
                <a:cubicBezTo>
                  <a:pt x="16336" y="657655"/>
                  <a:pt x="28331" y="655178"/>
                  <a:pt x="36877" y="649481"/>
                </a:cubicBezTo>
                <a:cubicBezTo>
                  <a:pt x="42574" y="640935"/>
                  <a:pt x="45051" y="628939"/>
                  <a:pt x="53969" y="623843"/>
                </a:cubicBezTo>
                <a:cubicBezTo>
                  <a:pt x="66580" y="616637"/>
                  <a:pt x="86427" y="625569"/>
                  <a:pt x="96698" y="615298"/>
                </a:cubicBezTo>
                <a:cubicBezTo>
                  <a:pt x="106969" y="605027"/>
                  <a:pt x="100143" y="586169"/>
                  <a:pt x="105243" y="572569"/>
                </a:cubicBezTo>
                <a:cubicBezTo>
                  <a:pt x="108849" y="562952"/>
                  <a:pt x="115760" y="554821"/>
                  <a:pt x="122335" y="546931"/>
                </a:cubicBezTo>
                <a:cubicBezTo>
                  <a:pt x="145774" y="518804"/>
                  <a:pt x="190962" y="486937"/>
                  <a:pt x="216339" y="470019"/>
                </a:cubicBezTo>
                <a:cubicBezTo>
                  <a:pt x="236865" y="456335"/>
                  <a:pt x="243289" y="448805"/>
                  <a:pt x="267614" y="444382"/>
                </a:cubicBezTo>
                <a:cubicBezTo>
                  <a:pt x="290210" y="440274"/>
                  <a:pt x="313191" y="438685"/>
                  <a:pt x="335980" y="435836"/>
                </a:cubicBezTo>
                <a:cubicBezTo>
                  <a:pt x="355921" y="376015"/>
                  <a:pt x="335980" y="390258"/>
                  <a:pt x="378709" y="376015"/>
                </a:cubicBezTo>
                <a:cubicBezTo>
                  <a:pt x="402013" y="344943"/>
                  <a:pt x="404736" y="348818"/>
                  <a:pt x="412892" y="316195"/>
                </a:cubicBezTo>
                <a:cubicBezTo>
                  <a:pt x="416336" y="302418"/>
                  <a:pt x="421104" y="263813"/>
                  <a:pt x="429984" y="247829"/>
                </a:cubicBezTo>
                <a:cubicBezTo>
                  <a:pt x="448363" y="214747"/>
                  <a:pt x="474274" y="172663"/>
                  <a:pt x="515442" y="162371"/>
                </a:cubicBezTo>
                <a:lnTo>
                  <a:pt x="549625" y="153825"/>
                </a:lnTo>
                <a:cubicBezTo>
                  <a:pt x="569964" y="92806"/>
                  <a:pt x="556722" y="117540"/>
                  <a:pt x="583808" y="76913"/>
                </a:cubicBezTo>
                <a:lnTo>
                  <a:pt x="575262" y="0"/>
                </a:ln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2326383" y="347903"/>
            <a:ext cx="1157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Dněpr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Volný tvar 12"/>
          <p:cNvSpPr/>
          <p:nvPr/>
        </p:nvSpPr>
        <p:spPr>
          <a:xfrm>
            <a:off x="5554766" y="2811566"/>
            <a:ext cx="811851" cy="1606610"/>
          </a:xfrm>
          <a:custGeom>
            <a:avLst/>
            <a:gdLst>
              <a:gd name="connsiteX0" fmla="*/ 264920 w 811851"/>
              <a:gd name="connsiteY0" fmla="*/ 0 h 1606610"/>
              <a:gd name="connsiteX1" fmla="*/ 273466 w 811851"/>
              <a:gd name="connsiteY1" fmla="*/ 51275 h 1606610"/>
              <a:gd name="connsiteX2" fmla="*/ 273466 w 811851"/>
              <a:gd name="connsiteY2" fmla="*/ 153825 h 1606610"/>
              <a:gd name="connsiteX3" fmla="*/ 213645 w 811851"/>
              <a:gd name="connsiteY3" fmla="*/ 162370 h 1606610"/>
              <a:gd name="connsiteX4" fmla="*/ 128187 w 811851"/>
              <a:gd name="connsiteY4" fmla="*/ 230737 h 1606610"/>
              <a:gd name="connsiteX5" fmla="*/ 51275 w 811851"/>
              <a:gd name="connsiteY5" fmla="*/ 256374 h 1606610"/>
              <a:gd name="connsiteX6" fmla="*/ 25638 w 811851"/>
              <a:gd name="connsiteY6" fmla="*/ 264920 h 1606610"/>
              <a:gd name="connsiteX7" fmla="*/ 17092 w 811851"/>
              <a:gd name="connsiteY7" fmla="*/ 324741 h 1606610"/>
              <a:gd name="connsiteX8" fmla="*/ 0 w 811851"/>
              <a:gd name="connsiteY8" fmla="*/ 512748 h 1606610"/>
              <a:gd name="connsiteX9" fmla="*/ 8546 w 811851"/>
              <a:gd name="connsiteY9" fmla="*/ 606752 h 1606610"/>
              <a:gd name="connsiteX10" fmla="*/ 42729 w 811851"/>
              <a:gd name="connsiteY10" fmla="*/ 615298 h 1606610"/>
              <a:gd name="connsiteX11" fmla="*/ 76913 w 811851"/>
              <a:gd name="connsiteY11" fmla="*/ 666572 h 1606610"/>
              <a:gd name="connsiteX12" fmla="*/ 102550 w 811851"/>
              <a:gd name="connsiteY12" fmla="*/ 692210 h 1606610"/>
              <a:gd name="connsiteX13" fmla="*/ 119641 w 811851"/>
              <a:gd name="connsiteY13" fmla="*/ 743484 h 1606610"/>
              <a:gd name="connsiteX14" fmla="*/ 128187 w 811851"/>
              <a:gd name="connsiteY14" fmla="*/ 786213 h 1606610"/>
              <a:gd name="connsiteX15" fmla="*/ 145279 w 811851"/>
              <a:gd name="connsiteY15" fmla="*/ 811851 h 1606610"/>
              <a:gd name="connsiteX16" fmla="*/ 162370 w 811851"/>
              <a:gd name="connsiteY16" fmla="*/ 871671 h 1606610"/>
              <a:gd name="connsiteX17" fmla="*/ 170916 w 811851"/>
              <a:gd name="connsiteY17" fmla="*/ 982767 h 1606610"/>
              <a:gd name="connsiteX18" fmla="*/ 196554 w 811851"/>
              <a:gd name="connsiteY18" fmla="*/ 991313 h 1606610"/>
              <a:gd name="connsiteX19" fmla="*/ 222191 w 811851"/>
              <a:gd name="connsiteY19" fmla="*/ 1008404 h 1606610"/>
              <a:gd name="connsiteX20" fmla="*/ 247828 w 811851"/>
              <a:gd name="connsiteY20" fmla="*/ 1016950 h 1606610"/>
              <a:gd name="connsiteX21" fmla="*/ 282012 w 811851"/>
              <a:gd name="connsiteY21" fmla="*/ 1034041 h 1606610"/>
              <a:gd name="connsiteX22" fmla="*/ 333286 w 811851"/>
              <a:gd name="connsiteY22" fmla="*/ 1076770 h 1606610"/>
              <a:gd name="connsiteX23" fmla="*/ 401653 w 811851"/>
              <a:gd name="connsiteY23" fmla="*/ 1085316 h 1606610"/>
              <a:gd name="connsiteX24" fmla="*/ 452927 w 811851"/>
              <a:gd name="connsiteY24" fmla="*/ 1110954 h 1606610"/>
              <a:gd name="connsiteX25" fmla="*/ 504202 w 811851"/>
              <a:gd name="connsiteY25" fmla="*/ 1128045 h 1606610"/>
              <a:gd name="connsiteX26" fmla="*/ 529840 w 811851"/>
              <a:gd name="connsiteY26" fmla="*/ 1136591 h 1606610"/>
              <a:gd name="connsiteX27" fmla="*/ 572569 w 811851"/>
              <a:gd name="connsiteY27" fmla="*/ 1145137 h 1606610"/>
              <a:gd name="connsiteX28" fmla="*/ 649481 w 811851"/>
              <a:gd name="connsiteY28" fmla="*/ 1170774 h 1606610"/>
              <a:gd name="connsiteX29" fmla="*/ 734939 w 811851"/>
              <a:gd name="connsiteY29" fmla="*/ 1196412 h 1606610"/>
              <a:gd name="connsiteX30" fmla="*/ 769122 w 811851"/>
              <a:gd name="connsiteY30" fmla="*/ 1247686 h 1606610"/>
              <a:gd name="connsiteX31" fmla="*/ 777668 w 811851"/>
              <a:gd name="connsiteY31" fmla="*/ 1273324 h 1606610"/>
              <a:gd name="connsiteX32" fmla="*/ 794759 w 811851"/>
              <a:gd name="connsiteY32" fmla="*/ 1298961 h 1606610"/>
              <a:gd name="connsiteX33" fmla="*/ 811851 w 811851"/>
              <a:gd name="connsiteY33" fmla="*/ 1350236 h 1606610"/>
              <a:gd name="connsiteX34" fmla="*/ 752030 w 811851"/>
              <a:gd name="connsiteY34" fmla="*/ 1367327 h 1606610"/>
              <a:gd name="connsiteX35" fmla="*/ 709301 w 811851"/>
              <a:gd name="connsiteY35" fmla="*/ 1418602 h 1606610"/>
              <a:gd name="connsiteX36" fmla="*/ 683664 w 811851"/>
              <a:gd name="connsiteY36" fmla="*/ 1469877 h 1606610"/>
              <a:gd name="connsiteX37" fmla="*/ 658027 w 811851"/>
              <a:gd name="connsiteY37" fmla="*/ 1521152 h 1606610"/>
              <a:gd name="connsiteX38" fmla="*/ 632389 w 811851"/>
              <a:gd name="connsiteY38" fmla="*/ 1538243 h 1606610"/>
              <a:gd name="connsiteX39" fmla="*/ 606752 w 811851"/>
              <a:gd name="connsiteY39" fmla="*/ 1563881 h 1606610"/>
              <a:gd name="connsiteX40" fmla="*/ 581114 w 811851"/>
              <a:gd name="connsiteY40" fmla="*/ 1580972 h 1606610"/>
              <a:gd name="connsiteX41" fmla="*/ 529840 w 811851"/>
              <a:gd name="connsiteY41" fmla="*/ 1606610 h 1606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811851" h="1606610">
                <a:moveTo>
                  <a:pt x="264920" y="0"/>
                </a:moveTo>
                <a:cubicBezTo>
                  <a:pt x="267769" y="17092"/>
                  <a:pt x="269707" y="34360"/>
                  <a:pt x="273466" y="51275"/>
                </a:cubicBezTo>
                <a:cubicBezTo>
                  <a:pt x="281321" y="86623"/>
                  <a:pt x="308343" y="110230"/>
                  <a:pt x="273466" y="153825"/>
                </a:cubicBezTo>
                <a:cubicBezTo>
                  <a:pt x="260883" y="169554"/>
                  <a:pt x="233585" y="159522"/>
                  <a:pt x="213645" y="162370"/>
                </a:cubicBezTo>
                <a:cubicBezTo>
                  <a:pt x="200462" y="254653"/>
                  <a:pt x="226386" y="211097"/>
                  <a:pt x="128187" y="230737"/>
                </a:cubicBezTo>
                <a:cubicBezTo>
                  <a:pt x="128185" y="230737"/>
                  <a:pt x="64094" y="252101"/>
                  <a:pt x="51275" y="256374"/>
                </a:cubicBezTo>
                <a:lnTo>
                  <a:pt x="25638" y="264920"/>
                </a:lnTo>
                <a:cubicBezTo>
                  <a:pt x="22789" y="284860"/>
                  <a:pt x="18637" y="304658"/>
                  <a:pt x="17092" y="324741"/>
                </a:cubicBezTo>
                <a:cubicBezTo>
                  <a:pt x="2661" y="512341"/>
                  <a:pt x="26585" y="432996"/>
                  <a:pt x="0" y="512748"/>
                </a:cubicBezTo>
                <a:cubicBezTo>
                  <a:pt x="2849" y="544083"/>
                  <a:pt x="-3555" y="577708"/>
                  <a:pt x="8546" y="606752"/>
                </a:cubicBezTo>
                <a:cubicBezTo>
                  <a:pt x="13063" y="617594"/>
                  <a:pt x="33890" y="607564"/>
                  <a:pt x="42729" y="615298"/>
                </a:cubicBezTo>
                <a:cubicBezTo>
                  <a:pt x="58188" y="628825"/>
                  <a:pt x="62388" y="652047"/>
                  <a:pt x="76913" y="666572"/>
                </a:cubicBezTo>
                <a:lnTo>
                  <a:pt x="102550" y="692210"/>
                </a:lnTo>
                <a:cubicBezTo>
                  <a:pt x="108247" y="709301"/>
                  <a:pt x="116108" y="725818"/>
                  <a:pt x="119641" y="743484"/>
                </a:cubicBezTo>
                <a:cubicBezTo>
                  <a:pt x="122490" y="757727"/>
                  <a:pt x="123087" y="772613"/>
                  <a:pt x="128187" y="786213"/>
                </a:cubicBezTo>
                <a:cubicBezTo>
                  <a:pt x="131793" y="795830"/>
                  <a:pt x="140686" y="802664"/>
                  <a:pt x="145279" y="811851"/>
                </a:cubicBezTo>
                <a:cubicBezTo>
                  <a:pt x="151411" y="824114"/>
                  <a:pt x="159631" y="860714"/>
                  <a:pt x="162370" y="871671"/>
                </a:cubicBezTo>
                <a:cubicBezTo>
                  <a:pt x="165219" y="908703"/>
                  <a:pt x="160712" y="947055"/>
                  <a:pt x="170916" y="982767"/>
                </a:cubicBezTo>
                <a:cubicBezTo>
                  <a:pt x="173391" y="991429"/>
                  <a:pt x="188497" y="987284"/>
                  <a:pt x="196554" y="991313"/>
                </a:cubicBezTo>
                <a:cubicBezTo>
                  <a:pt x="205740" y="995906"/>
                  <a:pt x="213005" y="1003811"/>
                  <a:pt x="222191" y="1008404"/>
                </a:cubicBezTo>
                <a:cubicBezTo>
                  <a:pt x="230248" y="1012432"/>
                  <a:pt x="239548" y="1013402"/>
                  <a:pt x="247828" y="1016950"/>
                </a:cubicBezTo>
                <a:cubicBezTo>
                  <a:pt x="259537" y="1021968"/>
                  <a:pt x="270617" y="1028344"/>
                  <a:pt x="282012" y="1034041"/>
                </a:cubicBezTo>
                <a:cubicBezTo>
                  <a:pt x="292163" y="1044192"/>
                  <a:pt x="316925" y="1072308"/>
                  <a:pt x="333286" y="1076770"/>
                </a:cubicBezTo>
                <a:cubicBezTo>
                  <a:pt x="355443" y="1082813"/>
                  <a:pt x="378864" y="1082467"/>
                  <a:pt x="401653" y="1085316"/>
                </a:cubicBezTo>
                <a:cubicBezTo>
                  <a:pt x="495165" y="1116488"/>
                  <a:pt x="353514" y="1066771"/>
                  <a:pt x="452927" y="1110954"/>
                </a:cubicBezTo>
                <a:cubicBezTo>
                  <a:pt x="469390" y="1118271"/>
                  <a:pt x="487110" y="1122348"/>
                  <a:pt x="504202" y="1128045"/>
                </a:cubicBezTo>
                <a:cubicBezTo>
                  <a:pt x="512748" y="1130894"/>
                  <a:pt x="521007" y="1134824"/>
                  <a:pt x="529840" y="1136591"/>
                </a:cubicBezTo>
                <a:cubicBezTo>
                  <a:pt x="544083" y="1139440"/>
                  <a:pt x="558556" y="1141315"/>
                  <a:pt x="572569" y="1145137"/>
                </a:cubicBezTo>
                <a:cubicBezTo>
                  <a:pt x="572573" y="1145138"/>
                  <a:pt x="636661" y="1166501"/>
                  <a:pt x="649481" y="1170774"/>
                </a:cubicBezTo>
                <a:cubicBezTo>
                  <a:pt x="694798" y="1185880"/>
                  <a:pt x="666442" y="1176841"/>
                  <a:pt x="734939" y="1196412"/>
                </a:cubicBezTo>
                <a:cubicBezTo>
                  <a:pt x="746333" y="1213503"/>
                  <a:pt x="762626" y="1228199"/>
                  <a:pt x="769122" y="1247686"/>
                </a:cubicBezTo>
                <a:cubicBezTo>
                  <a:pt x="771971" y="1256232"/>
                  <a:pt x="773639" y="1265267"/>
                  <a:pt x="777668" y="1273324"/>
                </a:cubicBezTo>
                <a:cubicBezTo>
                  <a:pt x="782261" y="1282510"/>
                  <a:pt x="790588" y="1289576"/>
                  <a:pt x="794759" y="1298961"/>
                </a:cubicBezTo>
                <a:cubicBezTo>
                  <a:pt x="802076" y="1315424"/>
                  <a:pt x="811851" y="1350236"/>
                  <a:pt x="811851" y="1350236"/>
                </a:cubicBezTo>
                <a:cubicBezTo>
                  <a:pt x="807298" y="1351374"/>
                  <a:pt x="759382" y="1362426"/>
                  <a:pt x="752030" y="1367327"/>
                </a:cubicBezTo>
                <a:cubicBezTo>
                  <a:pt x="732293" y="1380485"/>
                  <a:pt x="721911" y="1399687"/>
                  <a:pt x="709301" y="1418602"/>
                </a:cubicBezTo>
                <a:cubicBezTo>
                  <a:pt x="687821" y="1483042"/>
                  <a:pt x="716795" y="1403615"/>
                  <a:pt x="683664" y="1469877"/>
                </a:cubicBezTo>
                <a:cubicBezTo>
                  <a:pt x="669765" y="1497675"/>
                  <a:pt x="682515" y="1496664"/>
                  <a:pt x="658027" y="1521152"/>
                </a:cubicBezTo>
                <a:cubicBezTo>
                  <a:pt x="650764" y="1528415"/>
                  <a:pt x="640279" y="1531668"/>
                  <a:pt x="632389" y="1538243"/>
                </a:cubicBezTo>
                <a:cubicBezTo>
                  <a:pt x="623105" y="1545980"/>
                  <a:pt x="616036" y="1556144"/>
                  <a:pt x="606752" y="1563881"/>
                </a:cubicBezTo>
                <a:cubicBezTo>
                  <a:pt x="598862" y="1570456"/>
                  <a:pt x="590500" y="1576801"/>
                  <a:pt x="581114" y="1580972"/>
                </a:cubicBezTo>
                <a:cubicBezTo>
                  <a:pt x="527138" y="1604961"/>
                  <a:pt x="529840" y="1579100"/>
                  <a:pt x="529840" y="160661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400552" y="359169"/>
            <a:ext cx="8386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Volný tvar 14"/>
          <p:cNvSpPr/>
          <p:nvPr/>
        </p:nvSpPr>
        <p:spPr>
          <a:xfrm>
            <a:off x="6375163" y="2956845"/>
            <a:ext cx="872387" cy="1145136"/>
          </a:xfrm>
          <a:custGeom>
            <a:avLst/>
            <a:gdLst>
              <a:gd name="connsiteX0" fmla="*/ 0 w 872387"/>
              <a:gd name="connsiteY0" fmla="*/ 0 h 1145136"/>
              <a:gd name="connsiteX1" fmla="*/ 42729 w 872387"/>
              <a:gd name="connsiteY1" fmla="*/ 8546 h 1145136"/>
              <a:gd name="connsiteX2" fmla="*/ 76912 w 872387"/>
              <a:gd name="connsiteY2" fmla="*/ 17091 h 1145136"/>
              <a:gd name="connsiteX3" fmla="*/ 85458 w 872387"/>
              <a:gd name="connsiteY3" fmla="*/ 51275 h 1145136"/>
              <a:gd name="connsiteX4" fmla="*/ 102549 w 872387"/>
              <a:gd name="connsiteY4" fmla="*/ 102549 h 1145136"/>
              <a:gd name="connsiteX5" fmla="*/ 119641 w 872387"/>
              <a:gd name="connsiteY5" fmla="*/ 128187 h 1145136"/>
              <a:gd name="connsiteX6" fmla="*/ 136732 w 872387"/>
              <a:gd name="connsiteY6" fmla="*/ 179462 h 1145136"/>
              <a:gd name="connsiteX7" fmla="*/ 170916 w 872387"/>
              <a:gd name="connsiteY7" fmla="*/ 230736 h 1145136"/>
              <a:gd name="connsiteX8" fmla="*/ 179461 w 872387"/>
              <a:gd name="connsiteY8" fmla="*/ 273465 h 1145136"/>
              <a:gd name="connsiteX9" fmla="*/ 188007 w 872387"/>
              <a:gd name="connsiteY9" fmla="*/ 393106 h 1145136"/>
              <a:gd name="connsiteX10" fmla="*/ 230736 w 872387"/>
              <a:gd name="connsiteY10" fmla="*/ 435835 h 1145136"/>
              <a:gd name="connsiteX11" fmla="*/ 299102 w 872387"/>
              <a:gd name="connsiteY11" fmla="*/ 478564 h 1145136"/>
              <a:gd name="connsiteX12" fmla="*/ 324740 w 872387"/>
              <a:gd name="connsiteY12" fmla="*/ 487110 h 1145136"/>
              <a:gd name="connsiteX13" fmla="*/ 341831 w 872387"/>
              <a:gd name="connsiteY13" fmla="*/ 512748 h 1145136"/>
              <a:gd name="connsiteX14" fmla="*/ 367469 w 872387"/>
              <a:gd name="connsiteY14" fmla="*/ 529839 h 1145136"/>
              <a:gd name="connsiteX15" fmla="*/ 384560 w 872387"/>
              <a:gd name="connsiteY15" fmla="*/ 598205 h 1145136"/>
              <a:gd name="connsiteX16" fmla="*/ 410198 w 872387"/>
              <a:gd name="connsiteY16" fmla="*/ 615297 h 1145136"/>
              <a:gd name="connsiteX17" fmla="*/ 435835 w 872387"/>
              <a:gd name="connsiteY17" fmla="*/ 598205 h 1145136"/>
              <a:gd name="connsiteX18" fmla="*/ 470018 w 872387"/>
              <a:gd name="connsiteY18" fmla="*/ 606751 h 1145136"/>
              <a:gd name="connsiteX19" fmla="*/ 538385 w 872387"/>
              <a:gd name="connsiteY19" fmla="*/ 623843 h 1145136"/>
              <a:gd name="connsiteX20" fmla="*/ 717846 w 872387"/>
              <a:gd name="connsiteY20" fmla="*/ 606751 h 1145136"/>
              <a:gd name="connsiteX21" fmla="*/ 743484 w 872387"/>
              <a:gd name="connsiteY21" fmla="*/ 589660 h 1145136"/>
              <a:gd name="connsiteX22" fmla="*/ 863125 w 872387"/>
              <a:gd name="connsiteY22" fmla="*/ 598205 h 1145136"/>
              <a:gd name="connsiteX23" fmla="*/ 863125 w 872387"/>
              <a:gd name="connsiteY23" fmla="*/ 803305 h 1145136"/>
              <a:gd name="connsiteX24" fmla="*/ 837487 w 872387"/>
              <a:gd name="connsiteY24" fmla="*/ 828942 h 1145136"/>
              <a:gd name="connsiteX25" fmla="*/ 828942 w 872387"/>
              <a:gd name="connsiteY25" fmla="*/ 888762 h 1145136"/>
              <a:gd name="connsiteX26" fmla="*/ 794758 w 872387"/>
              <a:gd name="connsiteY26" fmla="*/ 905854 h 1145136"/>
              <a:gd name="connsiteX27" fmla="*/ 726392 w 872387"/>
              <a:gd name="connsiteY27" fmla="*/ 957129 h 1145136"/>
              <a:gd name="connsiteX28" fmla="*/ 700755 w 872387"/>
              <a:gd name="connsiteY28" fmla="*/ 982766 h 1145136"/>
              <a:gd name="connsiteX29" fmla="*/ 675117 w 872387"/>
              <a:gd name="connsiteY29" fmla="*/ 991312 h 1145136"/>
              <a:gd name="connsiteX30" fmla="*/ 666572 w 872387"/>
              <a:gd name="connsiteY30" fmla="*/ 1016949 h 1145136"/>
              <a:gd name="connsiteX31" fmla="*/ 589659 w 872387"/>
              <a:gd name="connsiteY31" fmla="*/ 1051133 h 1145136"/>
              <a:gd name="connsiteX32" fmla="*/ 529839 w 872387"/>
              <a:gd name="connsiteY32" fmla="*/ 1085316 h 1145136"/>
              <a:gd name="connsiteX33" fmla="*/ 512747 w 872387"/>
              <a:gd name="connsiteY33" fmla="*/ 1110953 h 1145136"/>
              <a:gd name="connsiteX34" fmla="*/ 487110 w 872387"/>
              <a:gd name="connsiteY34" fmla="*/ 1119499 h 1145136"/>
              <a:gd name="connsiteX35" fmla="*/ 470018 w 872387"/>
              <a:gd name="connsiteY35" fmla="*/ 1145136 h 1145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872387" h="1145136">
                <a:moveTo>
                  <a:pt x="0" y="0"/>
                </a:moveTo>
                <a:cubicBezTo>
                  <a:pt x="14243" y="2849"/>
                  <a:pt x="28550" y="5395"/>
                  <a:pt x="42729" y="8546"/>
                </a:cubicBezTo>
                <a:cubicBezTo>
                  <a:pt x="54194" y="11094"/>
                  <a:pt x="68607" y="8786"/>
                  <a:pt x="76912" y="17091"/>
                </a:cubicBezTo>
                <a:cubicBezTo>
                  <a:pt x="85217" y="25396"/>
                  <a:pt x="82083" y="40025"/>
                  <a:pt x="85458" y="51275"/>
                </a:cubicBezTo>
                <a:cubicBezTo>
                  <a:pt x="90635" y="68531"/>
                  <a:pt x="92556" y="87559"/>
                  <a:pt x="102549" y="102549"/>
                </a:cubicBezTo>
                <a:cubicBezTo>
                  <a:pt x="108246" y="111095"/>
                  <a:pt x="115470" y="118801"/>
                  <a:pt x="119641" y="128187"/>
                </a:cubicBezTo>
                <a:cubicBezTo>
                  <a:pt x="126958" y="144650"/>
                  <a:pt x="126738" y="164472"/>
                  <a:pt x="136732" y="179462"/>
                </a:cubicBezTo>
                <a:lnTo>
                  <a:pt x="170916" y="230736"/>
                </a:lnTo>
                <a:cubicBezTo>
                  <a:pt x="173764" y="244979"/>
                  <a:pt x="177941" y="259020"/>
                  <a:pt x="179461" y="273465"/>
                </a:cubicBezTo>
                <a:cubicBezTo>
                  <a:pt x="183646" y="313227"/>
                  <a:pt x="181059" y="353732"/>
                  <a:pt x="188007" y="393106"/>
                </a:cubicBezTo>
                <a:cubicBezTo>
                  <a:pt x="191805" y="414629"/>
                  <a:pt x="215543" y="425706"/>
                  <a:pt x="230736" y="435835"/>
                </a:cubicBezTo>
                <a:cubicBezTo>
                  <a:pt x="257821" y="476463"/>
                  <a:pt x="238084" y="458225"/>
                  <a:pt x="299102" y="478564"/>
                </a:cubicBezTo>
                <a:lnTo>
                  <a:pt x="324740" y="487110"/>
                </a:lnTo>
                <a:cubicBezTo>
                  <a:pt x="330437" y="495656"/>
                  <a:pt x="334568" y="505485"/>
                  <a:pt x="341831" y="512748"/>
                </a:cubicBezTo>
                <a:cubicBezTo>
                  <a:pt x="349094" y="520011"/>
                  <a:pt x="361053" y="521819"/>
                  <a:pt x="367469" y="529839"/>
                </a:cubicBezTo>
                <a:cubicBezTo>
                  <a:pt x="376195" y="540746"/>
                  <a:pt x="381365" y="592614"/>
                  <a:pt x="384560" y="598205"/>
                </a:cubicBezTo>
                <a:cubicBezTo>
                  <a:pt x="389656" y="607123"/>
                  <a:pt x="401652" y="609600"/>
                  <a:pt x="410198" y="615297"/>
                </a:cubicBezTo>
                <a:cubicBezTo>
                  <a:pt x="418744" y="609600"/>
                  <a:pt x="425667" y="599658"/>
                  <a:pt x="435835" y="598205"/>
                </a:cubicBezTo>
                <a:cubicBezTo>
                  <a:pt x="447462" y="596544"/>
                  <a:pt x="458725" y="603524"/>
                  <a:pt x="470018" y="606751"/>
                </a:cubicBezTo>
                <a:cubicBezTo>
                  <a:pt x="531332" y="624270"/>
                  <a:pt x="451516" y="606469"/>
                  <a:pt x="538385" y="623843"/>
                </a:cubicBezTo>
                <a:cubicBezTo>
                  <a:pt x="542261" y="623628"/>
                  <a:pt x="671371" y="629988"/>
                  <a:pt x="717846" y="606751"/>
                </a:cubicBezTo>
                <a:cubicBezTo>
                  <a:pt x="727033" y="602158"/>
                  <a:pt x="734938" y="595357"/>
                  <a:pt x="743484" y="589660"/>
                </a:cubicBezTo>
                <a:cubicBezTo>
                  <a:pt x="783364" y="592508"/>
                  <a:pt x="832911" y="572020"/>
                  <a:pt x="863125" y="598205"/>
                </a:cubicBezTo>
                <a:cubicBezTo>
                  <a:pt x="881636" y="614248"/>
                  <a:pt x="867403" y="787262"/>
                  <a:pt x="863125" y="803305"/>
                </a:cubicBezTo>
                <a:cubicBezTo>
                  <a:pt x="860011" y="814983"/>
                  <a:pt x="846033" y="820396"/>
                  <a:pt x="837487" y="828942"/>
                </a:cubicBezTo>
                <a:cubicBezTo>
                  <a:pt x="834639" y="848882"/>
                  <a:pt x="838724" y="871154"/>
                  <a:pt x="828942" y="888762"/>
                </a:cubicBezTo>
                <a:cubicBezTo>
                  <a:pt x="822755" y="899898"/>
                  <a:pt x="805358" y="898787"/>
                  <a:pt x="794758" y="905854"/>
                </a:cubicBezTo>
                <a:cubicBezTo>
                  <a:pt x="771056" y="921655"/>
                  <a:pt x="746535" y="936986"/>
                  <a:pt x="726392" y="957129"/>
                </a:cubicBezTo>
                <a:cubicBezTo>
                  <a:pt x="717846" y="965675"/>
                  <a:pt x="710811" y="976062"/>
                  <a:pt x="700755" y="982766"/>
                </a:cubicBezTo>
                <a:cubicBezTo>
                  <a:pt x="693260" y="987763"/>
                  <a:pt x="683663" y="988463"/>
                  <a:pt x="675117" y="991312"/>
                </a:cubicBezTo>
                <a:cubicBezTo>
                  <a:pt x="672269" y="999858"/>
                  <a:pt x="672199" y="1009915"/>
                  <a:pt x="666572" y="1016949"/>
                </a:cubicBezTo>
                <a:cubicBezTo>
                  <a:pt x="646695" y="1041796"/>
                  <a:pt x="614279" y="1034720"/>
                  <a:pt x="589659" y="1051133"/>
                </a:cubicBezTo>
                <a:cubicBezTo>
                  <a:pt x="553422" y="1075290"/>
                  <a:pt x="573208" y="1063631"/>
                  <a:pt x="529839" y="1085316"/>
                </a:cubicBezTo>
                <a:cubicBezTo>
                  <a:pt x="524142" y="1093862"/>
                  <a:pt x="520767" y="1104537"/>
                  <a:pt x="512747" y="1110953"/>
                </a:cubicBezTo>
                <a:cubicBezTo>
                  <a:pt x="505713" y="1116580"/>
                  <a:pt x="494144" y="1113872"/>
                  <a:pt x="487110" y="1119499"/>
                </a:cubicBezTo>
                <a:cubicBezTo>
                  <a:pt x="479090" y="1125915"/>
                  <a:pt x="470018" y="1145136"/>
                  <a:pt x="470018" y="1145136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2400552" y="359364"/>
            <a:ext cx="964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Visla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4358355" y="3298677"/>
            <a:ext cx="410395" cy="786213"/>
          </a:xfrm>
          <a:custGeom>
            <a:avLst/>
            <a:gdLst>
              <a:gd name="connsiteX0" fmla="*/ 42729 w 410395"/>
              <a:gd name="connsiteY0" fmla="*/ 0 h 786213"/>
              <a:gd name="connsiteX1" fmla="*/ 25638 w 410395"/>
              <a:gd name="connsiteY1" fmla="*/ 42729 h 786213"/>
              <a:gd name="connsiteX2" fmla="*/ 34183 w 410395"/>
              <a:gd name="connsiteY2" fmla="*/ 76912 h 786213"/>
              <a:gd name="connsiteX3" fmla="*/ 0 w 410395"/>
              <a:gd name="connsiteY3" fmla="*/ 128187 h 786213"/>
              <a:gd name="connsiteX4" fmla="*/ 17092 w 410395"/>
              <a:gd name="connsiteY4" fmla="*/ 230736 h 786213"/>
              <a:gd name="connsiteX5" fmla="*/ 42729 w 410395"/>
              <a:gd name="connsiteY5" fmla="*/ 256373 h 786213"/>
              <a:gd name="connsiteX6" fmla="*/ 68366 w 410395"/>
              <a:gd name="connsiteY6" fmla="*/ 273465 h 786213"/>
              <a:gd name="connsiteX7" fmla="*/ 145279 w 410395"/>
              <a:gd name="connsiteY7" fmla="*/ 290557 h 786213"/>
              <a:gd name="connsiteX8" fmla="*/ 153824 w 410395"/>
              <a:gd name="connsiteY8" fmla="*/ 316194 h 786213"/>
              <a:gd name="connsiteX9" fmla="*/ 179462 w 410395"/>
              <a:gd name="connsiteY9" fmla="*/ 324740 h 786213"/>
              <a:gd name="connsiteX10" fmla="*/ 264920 w 410395"/>
              <a:gd name="connsiteY10" fmla="*/ 333286 h 786213"/>
              <a:gd name="connsiteX11" fmla="*/ 316195 w 410395"/>
              <a:gd name="connsiteY11" fmla="*/ 401652 h 786213"/>
              <a:gd name="connsiteX12" fmla="*/ 350378 w 410395"/>
              <a:gd name="connsiteY12" fmla="*/ 410198 h 786213"/>
              <a:gd name="connsiteX13" fmla="*/ 393107 w 410395"/>
              <a:gd name="connsiteY13" fmla="*/ 470018 h 786213"/>
              <a:gd name="connsiteX14" fmla="*/ 393107 w 410395"/>
              <a:gd name="connsiteY14" fmla="*/ 564022 h 786213"/>
              <a:gd name="connsiteX15" fmla="*/ 367469 w 410395"/>
              <a:gd name="connsiteY15" fmla="*/ 623843 h 786213"/>
              <a:gd name="connsiteX16" fmla="*/ 316195 w 410395"/>
              <a:gd name="connsiteY16" fmla="*/ 649480 h 786213"/>
              <a:gd name="connsiteX17" fmla="*/ 290557 w 410395"/>
              <a:gd name="connsiteY17" fmla="*/ 666572 h 786213"/>
              <a:gd name="connsiteX18" fmla="*/ 273466 w 410395"/>
              <a:gd name="connsiteY18" fmla="*/ 692209 h 786213"/>
              <a:gd name="connsiteX19" fmla="*/ 222191 w 410395"/>
              <a:gd name="connsiteY19" fmla="*/ 709301 h 786213"/>
              <a:gd name="connsiteX20" fmla="*/ 162370 w 410395"/>
              <a:gd name="connsiteY20" fmla="*/ 726392 h 786213"/>
              <a:gd name="connsiteX21" fmla="*/ 111095 w 410395"/>
              <a:gd name="connsiteY21" fmla="*/ 743484 h 786213"/>
              <a:gd name="connsiteX22" fmla="*/ 85458 w 410395"/>
              <a:gd name="connsiteY22" fmla="*/ 752030 h 786213"/>
              <a:gd name="connsiteX23" fmla="*/ 76912 w 410395"/>
              <a:gd name="connsiteY23" fmla="*/ 786213 h 78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10395" h="786213">
                <a:moveTo>
                  <a:pt x="42729" y="0"/>
                </a:moveTo>
                <a:cubicBezTo>
                  <a:pt x="37032" y="14243"/>
                  <a:pt x="27332" y="27483"/>
                  <a:pt x="25638" y="42729"/>
                </a:cubicBezTo>
                <a:cubicBezTo>
                  <a:pt x="24341" y="54402"/>
                  <a:pt x="37558" y="65662"/>
                  <a:pt x="34183" y="76912"/>
                </a:cubicBezTo>
                <a:cubicBezTo>
                  <a:pt x="28280" y="96587"/>
                  <a:pt x="0" y="128187"/>
                  <a:pt x="0" y="128187"/>
                </a:cubicBezTo>
                <a:cubicBezTo>
                  <a:pt x="66" y="128715"/>
                  <a:pt x="8058" y="214926"/>
                  <a:pt x="17092" y="230736"/>
                </a:cubicBezTo>
                <a:cubicBezTo>
                  <a:pt x="23088" y="241229"/>
                  <a:pt x="33445" y="248636"/>
                  <a:pt x="42729" y="256373"/>
                </a:cubicBezTo>
                <a:cubicBezTo>
                  <a:pt x="50619" y="262948"/>
                  <a:pt x="58926" y="269419"/>
                  <a:pt x="68366" y="273465"/>
                </a:cubicBezTo>
                <a:cubicBezTo>
                  <a:pt x="78925" y="277990"/>
                  <a:pt x="137675" y="289036"/>
                  <a:pt x="145279" y="290557"/>
                </a:cubicBezTo>
                <a:cubicBezTo>
                  <a:pt x="148127" y="299103"/>
                  <a:pt x="147454" y="309824"/>
                  <a:pt x="153824" y="316194"/>
                </a:cubicBezTo>
                <a:cubicBezTo>
                  <a:pt x="160194" y="322564"/>
                  <a:pt x="170558" y="323370"/>
                  <a:pt x="179462" y="324740"/>
                </a:cubicBezTo>
                <a:cubicBezTo>
                  <a:pt x="207757" y="329093"/>
                  <a:pt x="236434" y="330437"/>
                  <a:pt x="264920" y="333286"/>
                </a:cubicBezTo>
                <a:cubicBezTo>
                  <a:pt x="282653" y="386485"/>
                  <a:pt x="268292" y="383688"/>
                  <a:pt x="316195" y="401652"/>
                </a:cubicBezTo>
                <a:cubicBezTo>
                  <a:pt x="327192" y="405776"/>
                  <a:pt x="338984" y="407349"/>
                  <a:pt x="350378" y="410198"/>
                </a:cubicBezTo>
                <a:cubicBezTo>
                  <a:pt x="370318" y="470019"/>
                  <a:pt x="350377" y="455776"/>
                  <a:pt x="393107" y="470018"/>
                </a:cubicBezTo>
                <a:cubicBezTo>
                  <a:pt x="417376" y="542828"/>
                  <a:pt x="414907" y="498620"/>
                  <a:pt x="393107" y="564022"/>
                </a:cubicBezTo>
                <a:cubicBezTo>
                  <a:pt x="383301" y="593441"/>
                  <a:pt x="389999" y="601313"/>
                  <a:pt x="367469" y="623843"/>
                </a:cubicBezTo>
                <a:cubicBezTo>
                  <a:pt x="342980" y="648332"/>
                  <a:pt x="343995" y="635580"/>
                  <a:pt x="316195" y="649480"/>
                </a:cubicBezTo>
                <a:cubicBezTo>
                  <a:pt x="307008" y="654073"/>
                  <a:pt x="299103" y="660875"/>
                  <a:pt x="290557" y="666572"/>
                </a:cubicBezTo>
                <a:cubicBezTo>
                  <a:pt x="284860" y="675118"/>
                  <a:pt x="282175" y="686766"/>
                  <a:pt x="273466" y="692209"/>
                </a:cubicBezTo>
                <a:cubicBezTo>
                  <a:pt x="258188" y="701758"/>
                  <a:pt x="239283" y="703604"/>
                  <a:pt x="222191" y="709301"/>
                </a:cubicBezTo>
                <a:cubicBezTo>
                  <a:pt x="136041" y="738017"/>
                  <a:pt x="269662" y="694204"/>
                  <a:pt x="162370" y="726392"/>
                </a:cubicBezTo>
                <a:cubicBezTo>
                  <a:pt x="145114" y="731569"/>
                  <a:pt x="128187" y="737787"/>
                  <a:pt x="111095" y="743484"/>
                </a:cubicBezTo>
                <a:lnTo>
                  <a:pt x="85458" y="752030"/>
                </a:lnTo>
                <a:cubicBezTo>
                  <a:pt x="76011" y="780369"/>
                  <a:pt x="76912" y="768659"/>
                  <a:pt x="76912" y="786213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359276" y="332654"/>
            <a:ext cx="97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Odra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Volný tvar 19"/>
          <p:cNvSpPr/>
          <p:nvPr/>
        </p:nvSpPr>
        <p:spPr>
          <a:xfrm>
            <a:off x="3920885" y="3401226"/>
            <a:ext cx="446016" cy="709301"/>
          </a:xfrm>
          <a:custGeom>
            <a:avLst/>
            <a:gdLst>
              <a:gd name="connsiteX0" fmla="*/ 10180 w 446016"/>
              <a:gd name="connsiteY0" fmla="*/ 0 h 709301"/>
              <a:gd name="connsiteX1" fmla="*/ 18726 w 446016"/>
              <a:gd name="connsiteY1" fmla="*/ 42729 h 709301"/>
              <a:gd name="connsiteX2" fmla="*/ 10180 w 446016"/>
              <a:gd name="connsiteY2" fmla="*/ 111095 h 709301"/>
              <a:gd name="connsiteX3" fmla="*/ 18726 w 446016"/>
              <a:gd name="connsiteY3" fmla="*/ 230737 h 709301"/>
              <a:gd name="connsiteX4" fmla="*/ 61455 w 446016"/>
              <a:gd name="connsiteY4" fmla="*/ 290557 h 709301"/>
              <a:gd name="connsiteX5" fmla="*/ 129822 w 446016"/>
              <a:gd name="connsiteY5" fmla="*/ 299103 h 709301"/>
              <a:gd name="connsiteX6" fmla="*/ 172551 w 446016"/>
              <a:gd name="connsiteY6" fmla="*/ 376015 h 709301"/>
              <a:gd name="connsiteX7" fmla="*/ 198188 w 446016"/>
              <a:gd name="connsiteY7" fmla="*/ 393107 h 709301"/>
              <a:gd name="connsiteX8" fmla="*/ 206734 w 446016"/>
              <a:gd name="connsiteY8" fmla="*/ 418744 h 709301"/>
              <a:gd name="connsiteX9" fmla="*/ 317829 w 446016"/>
              <a:gd name="connsiteY9" fmla="*/ 452927 h 709301"/>
              <a:gd name="connsiteX10" fmla="*/ 352012 w 446016"/>
              <a:gd name="connsiteY10" fmla="*/ 529839 h 709301"/>
              <a:gd name="connsiteX11" fmla="*/ 360558 w 446016"/>
              <a:gd name="connsiteY11" fmla="*/ 555477 h 709301"/>
              <a:gd name="connsiteX12" fmla="*/ 386195 w 446016"/>
              <a:gd name="connsiteY12" fmla="*/ 564023 h 709301"/>
              <a:gd name="connsiteX13" fmla="*/ 446016 w 446016"/>
              <a:gd name="connsiteY13" fmla="*/ 640935 h 709301"/>
              <a:gd name="connsiteX14" fmla="*/ 437470 w 446016"/>
              <a:gd name="connsiteY14" fmla="*/ 692210 h 709301"/>
              <a:gd name="connsiteX15" fmla="*/ 411833 w 446016"/>
              <a:gd name="connsiteY15" fmla="*/ 700755 h 709301"/>
              <a:gd name="connsiteX16" fmla="*/ 403287 w 446016"/>
              <a:gd name="connsiteY16" fmla="*/ 709301 h 70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6016" h="709301">
                <a:moveTo>
                  <a:pt x="10180" y="0"/>
                </a:moveTo>
                <a:cubicBezTo>
                  <a:pt x="13029" y="14243"/>
                  <a:pt x="20330" y="28293"/>
                  <a:pt x="18726" y="42729"/>
                </a:cubicBezTo>
                <a:cubicBezTo>
                  <a:pt x="8414" y="135546"/>
                  <a:pt x="-12547" y="20180"/>
                  <a:pt x="10180" y="111095"/>
                </a:cubicBezTo>
                <a:cubicBezTo>
                  <a:pt x="13029" y="150976"/>
                  <a:pt x="12795" y="191197"/>
                  <a:pt x="18726" y="230737"/>
                </a:cubicBezTo>
                <a:cubicBezTo>
                  <a:pt x="25395" y="275195"/>
                  <a:pt x="25363" y="283995"/>
                  <a:pt x="61455" y="290557"/>
                </a:cubicBezTo>
                <a:cubicBezTo>
                  <a:pt x="84051" y="294665"/>
                  <a:pt x="107033" y="296254"/>
                  <a:pt x="129822" y="299103"/>
                </a:cubicBezTo>
                <a:cubicBezTo>
                  <a:pt x="138727" y="325821"/>
                  <a:pt x="147361" y="359221"/>
                  <a:pt x="172551" y="376015"/>
                </a:cubicBezTo>
                <a:lnTo>
                  <a:pt x="198188" y="393107"/>
                </a:lnTo>
                <a:cubicBezTo>
                  <a:pt x="201037" y="401653"/>
                  <a:pt x="202706" y="410687"/>
                  <a:pt x="206734" y="418744"/>
                </a:cubicBezTo>
                <a:cubicBezTo>
                  <a:pt x="232231" y="469738"/>
                  <a:pt x="241311" y="445971"/>
                  <a:pt x="317829" y="452927"/>
                </a:cubicBezTo>
                <a:cubicBezTo>
                  <a:pt x="344915" y="493555"/>
                  <a:pt x="331673" y="468821"/>
                  <a:pt x="352012" y="529839"/>
                </a:cubicBezTo>
                <a:cubicBezTo>
                  <a:pt x="354861" y="538385"/>
                  <a:pt x="352012" y="552628"/>
                  <a:pt x="360558" y="555477"/>
                </a:cubicBezTo>
                <a:lnTo>
                  <a:pt x="386195" y="564023"/>
                </a:lnTo>
                <a:cubicBezTo>
                  <a:pt x="443840" y="621667"/>
                  <a:pt x="429826" y="592366"/>
                  <a:pt x="446016" y="640935"/>
                </a:cubicBezTo>
                <a:cubicBezTo>
                  <a:pt x="443167" y="658027"/>
                  <a:pt x="446067" y="677166"/>
                  <a:pt x="437470" y="692210"/>
                </a:cubicBezTo>
                <a:cubicBezTo>
                  <a:pt x="433001" y="700031"/>
                  <a:pt x="419890" y="696727"/>
                  <a:pt x="411833" y="700755"/>
                </a:cubicBezTo>
                <a:cubicBezTo>
                  <a:pt x="408230" y="702557"/>
                  <a:pt x="406136" y="706452"/>
                  <a:pt x="403287" y="709301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400552" y="360821"/>
            <a:ext cx="970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Labe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Volný tvar 21"/>
          <p:cNvSpPr/>
          <p:nvPr/>
        </p:nvSpPr>
        <p:spPr>
          <a:xfrm>
            <a:off x="3367043" y="3341406"/>
            <a:ext cx="719345" cy="709301"/>
          </a:xfrm>
          <a:custGeom>
            <a:avLst/>
            <a:gdLst>
              <a:gd name="connsiteX0" fmla="*/ 0 w 719345"/>
              <a:gd name="connsiteY0" fmla="*/ 0 h 709301"/>
              <a:gd name="connsiteX1" fmla="*/ 42729 w 719345"/>
              <a:gd name="connsiteY1" fmla="*/ 17091 h 709301"/>
              <a:gd name="connsiteX2" fmla="*/ 68366 w 719345"/>
              <a:gd name="connsiteY2" fmla="*/ 85458 h 709301"/>
              <a:gd name="connsiteX3" fmla="*/ 162370 w 719345"/>
              <a:gd name="connsiteY3" fmla="*/ 111095 h 709301"/>
              <a:gd name="connsiteX4" fmla="*/ 170916 w 719345"/>
              <a:gd name="connsiteY4" fmla="*/ 136732 h 709301"/>
              <a:gd name="connsiteX5" fmla="*/ 264920 w 719345"/>
              <a:gd name="connsiteY5" fmla="*/ 170915 h 709301"/>
              <a:gd name="connsiteX6" fmla="*/ 299103 w 719345"/>
              <a:gd name="connsiteY6" fmla="*/ 179461 h 709301"/>
              <a:gd name="connsiteX7" fmla="*/ 316194 w 719345"/>
              <a:gd name="connsiteY7" fmla="*/ 247828 h 709301"/>
              <a:gd name="connsiteX8" fmla="*/ 290557 w 719345"/>
              <a:gd name="connsiteY8" fmla="*/ 299102 h 709301"/>
              <a:gd name="connsiteX9" fmla="*/ 299103 w 719345"/>
              <a:gd name="connsiteY9" fmla="*/ 324740 h 709301"/>
              <a:gd name="connsiteX10" fmla="*/ 307649 w 719345"/>
              <a:gd name="connsiteY10" fmla="*/ 367469 h 709301"/>
              <a:gd name="connsiteX11" fmla="*/ 333286 w 719345"/>
              <a:gd name="connsiteY11" fmla="*/ 384560 h 709301"/>
              <a:gd name="connsiteX12" fmla="*/ 384561 w 719345"/>
              <a:gd name="connsiteY12" fmla="*/ 401652 h 709301"/>
              <a:gd name="connsiteX13" fmla="*/ 393107 w 719345"/>
              <a:gd name="connsiteY13" fmla="*/ 427289 h 709301"/>
              <a:gd name="connsiteX14" fmla="*/ 444381 w 719345"/>
              <a:gd name="connsiteY14" fmla="*/ 444381 h 709301"/>
              <a:gd name="connsiteX15" fmla="*/ 461473 w 719345"/>
              <a:gd name="connsiteY15" fmla="*/ 495656 h 709301"/>
              <a:gd name="connsiteX16" fmla="*/ 470019 w 719345"/>
              <a:gd name="connsiteY16" fmla="*/ 555476 h 709301"/>
              <a:gd name="connsiteX17" fmla="*/ 538385 w 719345"/>
              <a:gd name="connsiteY17" fmla="*/ 572568 h 709301"/>
              <a:gd name="connsiteX18" fmla="*/ 521293 w 719345"/>
              <a:gd name="connsiteY18" fmla="*/ 598205 h 709301"/>
              <a:gd name="connsiteX19" fmla="*/ 538385 w 719345"/>
              <a:gd name="connsiteY19" fmla="*/ 623843 h 709301"/>
              <a:gd name="connsiteX20" fmla="*/ 598206 w 719345"/>
              <a:gd name="connsiteY20" fmla="*/ 649480 h 709301"/>
              <a:gd name="connsiteX21" fmla="*/ 606751 w 719345"/>
              <a:gd name="connsiteY21" fmla="*/ 675117 h 709301"/>
              <a:gd name="connsiteX22" fmla="*/ 640935 w 719345"/>
              <a:gd name="connsiteY22" fmla="*/ 683663 h 709301"/>
              <a:gd name="connsiteX23" fmla="*/ 692209 w 719345"/>
              <a:gd name="connsiteY23" fmla="*/ 709301 h 709301"/>
              <a:gd name="connsiteX24" fmla="*/ 717847 w 719345"/>
              <a:gd name="connsiteY24" fmla="*/ 666572 h 70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719345" h="709301">
                <a:moveTo>
                  <a:pt x="0" y="0"/>
                </a:moveTo>
                <a:cubicBezTo>
                  <a:pt x="14243" y="5697"/>
                  <a:pt x="32746" y="5444"/>
                  <a:pt x="42729" y="17091"/>
                </a:cubicBezTo>
                <a:cubicBezTo>
                  <a:pt x="70567" y="49569"/>
                  <a:pt x="31001" y="62105"/>
                  <a:pt x="68366" y="85458"/>
                </a:cubicBezTo>
                <a:cubicBezTo>
                  <a:pt x="88773" y="98212"/>
                  <a:pt x="137971" y="106215"/>
                  <a:pt x="162370" y="111095"/>
                </a:cubicBezTo>
                <a:cubicBezTo>
                  <a:pt x="165219" y="119641"/>
                  <a:pt x="165289" y="129698"/>
                  <a:pt x="170916" y="136732"/>
                </a:cubicBezTo>
                <a:cubicBezTo>
                  <a:pt x="189743" y="160266"/>
                  <a:pt x="246865" y="166401"/>
                  <a:pt x="264920" y="170915"/>
                </a:cubicBezTo>
                <a:lnTo>
                  <a:pt x="299103" y="179461"/>
                </a:lnTo>
                <a:cubicBezTo>
                  <a:pt x="305847" y="199693"/>
                  <a:pt x="316194" y="227200"/>
                  <a:pt x="316194" y="247828"/>
                </a:cubicBezTo>
                <a:cubicBezTo>
                  <a:pt x="316194" y="265520"/>
                  <a:pt x="299200" y="286138"/>
                  <a:pt x="290557" y="299102"/>
                </a:cubicBezTo>
                <a:cubicBezTo>
                  <a:pt x="293406" y="307648"/>
                  <a:pt x="296918" y="316001"/>
                  <a:pt x="299103" y="324740"/>
                </a:cubicBezTo>
                <a:cubicBezTo>
                  <a:pt x="302626" y="338831"/>
                  <a:pt x="300443" y="354858"/>
                  <a:pt x="307649" y="367469"/>
                </a:cubicBezTo>
                <a:cubicBezTo>
                  <a:pt x="312745" y="376386"/>
                  <a:pt x="323901" y="380389"/>
                  <a:pt x="333286" y="384560"/>
                </a:cubicBezTo>
                <a:cubicBezTo>
                  <a:pt x="349749" y="391877"/>
                  <a:pt x="384561" y="401652"/>
                  <a:pt x="384561" y="401652"/>
                </a:cubicBezTo>
                <a:cubicBezTo>
                  <a:pt x="387410" y="410198"/>
                  <a:pt x="385777" y="422053"/>
                  <a:pt x="393107" y="427289"/>
                </a:cubicBezTo>
                <a:cubicBezTo>
                  <a:pt x="407767" y="437761"/>
                  <a:pt x="444381" y="444381"/>
                  <a:pt x="444381" y="444381"/>
                </a:cubicBezTo>
                <a:cubicBezTo>
                  <a:pt x="450078" y="461473"/>
                  <a:pt x="458925" y="477821"/>
                  <a:pt x="461473" y="495656"/>
                </a:cubicBezTo>
                <a:cubicBezTo>
                  <a:pt x="464322" y="515596"/>
                  <a:pt x="455776" y="541233"/>
                  <a:pt x="470019" y="555476"/>
                </a:cubicBezTo>
                <a:cubicBezTo>
                  <a:pt x="486629" y="572086"/>
                  <a:pt x="538385" y="572568"/>
                  <a:pt x="538385" y="572568"/>
                </a:cubicBezTo>
                <a:cubicBezTo>
                  <a:pt x="532688" y="581114"/>
                  <a:pt x="521293" y="587934"/>
                  <a:pt x="521293" y="598205"/>
                </a:cubicBezTo>
                <a:cubicBezTo>
                  <a:pt x="521293" y="608476"/>
                  <a:pt x="531122" y="616580"/>
                  <a:pt x="538385" y="623843"/>
                </a:cubicBezTo>
                <a:cubicBezTo>
                  <a:pt x="558056" y="643514"/>
                  <a:pt x="572056" y="642943"/>
                  <a:pt x="598206" y="649480"/>
                </a:cubicBezTo>
                <a:cubicBezTo>
                  <a:pt x="601054" y="658026"/>
                  <a:pt x="599717" y="669490"/>
                  <a:pt x="606751" y="675117"/>
                </a:cubicBezTo>
                <a:cubicBezTo>
                  <a:pt x="615923" y="682454"/>
                  <a:pt x="629642" y="680436"/>
                  <a:pt x="640935" y="683663"/>
                </a:cubicBezTo>
                <a:cubicBezTo>
                  <a:pt x="671893" y="692508"/>
                  <a:pt x="664120" y="690574"/>
                  <a:pt x="692209" y="709301"/>
                </a:cubicBezTo>
                <a:cubicBezTo>
                  <a:pt x="728657" y="697152"/>
                  <a:pt x="717847" y="709763"/>
                  <a:pt x="717847" y="666572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418184" y="354119"/>
            <a:ext cx="8210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Rýn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2820112" y="3657600"/>
            <a:ext cx="478565" cy="855295"/>
          </a:xfrm>
          <a:custGeom>
            <a:avLst/>
            <a:gdLst>
              <a:gd name="connsiteX0" fmla="*/ 0 w 478565"/>
              <a:gd name="connsiteY0" fmla="*/ 0 h 855295"/>
              <a:gd name="connsiteX1" fmla="*/ 111095 w 478565"/>
              <a:gd name="connsiteY1" fmla="*/ 17092 h 855295"/>
              <a:gd name="connsiteX2" fmla="*/ 247828 w 478565"/>
              <a:gd name="connsiteY2" fmla="*/ 25637 h 855295"/>
              <a:gd name="connsiteX3" fmla="*/ 273466 w 478565"/>
              <a:gd name="connsiteY3" fmla="*/ 42729 h 855295"/>
              <a:gd name="connsiteX4" fmla="*/ 299103 w 478565"/>
              <a:gd name="connsiteY4" fmla="*/ 179462 h 855295"/>
              <a:gd name="connsiteX5" fmla="*/ 307649 w 478565"/>
              <a:gd name="connsiteY5" fmla="*/ 213645 h 855295"/>
              <a:gd name="connsiteX6" fmla="*/ 341832 w 478565"/>
              <a:gd name="connsiteY6" fmla="*/ 324740 h 855295"/>
              <a:gd name="connsiteX7" fmla="*/ 350378 w 478565"/>
              <a:gd name="connsiteY7" fmla="*/ 350378 h 855295"/>
              <a:gd name="connsiteX8" fmla="*/ 358924 w 478565"/>
              <a:gd name="connsiteY8" fmla="*/ 384561 h 855295"/>
              <a:gd name="connsiteX9" fmla="*/ 384561 w 478565"/>
              <a:gd name="connsiteY9" fmla="*/ 393107 h 855295"/>
              <a:gd name="connsiteX10" fmla="*/ 410198 w 478565"/>
              <a:gd name="connsiteY10" fmla="*/ 418744 h 855295"/>
              <a:gd name="connsiteX11" fmla="*/ 410198 w 478565"/>
              <a:gd name="connsiteY11" fmla="*/ 487110 h 855295"/>
              <a:gd name="connsiteX12" fmla="*/ 393107 w 478565"/>
              <a:gd name="connsiteY12" fmla="*/ 538385 h 855295"/>
              <a:gd name="connsiteX13" fmla="*/ 358924 w 478565"/>
              <a:gd name="connsiteY13" fmla="*/ 589660 h 855295"/>
              <a:gd name="connsiteX14" fmla="*/ 393107 w 478565"/>
              <a:gd name="connsiteY14" fmla="*/ 666572 h 855295"/>
              <a:gd name="connsiteX15" fmla="*/ 401652 w 478565"/>
              <a:gd name="connsiteY15" fmla="*/ 743484 h 855295"/>
              <a:gd name="connsiteX16" fmla="*/ 410198 w 478565"/>
              <a:gd name="connsiteY16" fmla="*/ 820396 h 855295"/>
              <a:gd name="connsiteX17" fmla="*/ 418744 w 478565"/>
              <a:gd name="connsiteY17" fmla="*/ 846034 h 855295"/>
              <a:gd name="connsiteX18" fmla="*/ 444381 w 478565"/>
              <a:gd name="connsiteY18" fmla="*/ 854579 h 855295"/>
              <a:gd name="connsiteX19" fmla="*/ 478565 w 478565"/>
              <a:gd name="connsiteY19" fmla="*/ 854579 h 855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78565" h="855295">
                <a:moveTo>
                  <a:pt x="0" y="0"/>
                </a:moveTo>
                <a:cubicBezTo>
                  <a:pt x="46549" y="9310"/>
                  <a:pt x="57883" y="12658"/>
                  <a:pt x="111095" y="17092"/>
                </a:cubicBezTo>
                <a:cubicBezTo>
                  <a:pt x="156604" y="20884"/>
                  <a:pt x="202250" y="22789"/>
                  <a:pt x="247828" y="25637"/>
                </a:cubicBezTo>
                <a:cubicBezTo>
                  <a:pt x="256374" y="31334"/>
                  <a:pt x="266203" y="35466"/>
                  <a:pt x="273466" y="42729"/>
                </a:cubicBezTo>
                <a:cubicBezTo>
                  <a:pt x="310195" y="79458"/>
                  <a:pt x="293257" y="129772"/>
                  <a:pt x="299103" y="179462"/>
                </a:cubicBezTo>
                <a:cubicBezTo>
                  <a:pt x="300475" y="191127"/>
                  <a:pt x="305188" y="202161"/>
                  <a:pt x="307649" y="213645"/>
                </a:cubicBezTo>
                <a:cubicBezTo>
                  <a:pt x="328766" y="312192"/>
                  <a:pt x="307914" y="273865"/>
                  <a:pt x="341832" y="324740"/>
                </a:cubicBezTo>
                <a:cubicBezTo>
                  <a:pt x="344681" y="333286"/>
                  <a:pt x="347903" y="341716"/>
                  <a:pt x="350378" y="350378"/>
                </a:cubicBezTo>
                <a:cubicBezTo>
                  <a:pt x="353605" y="361671"/>
                  <a:pt x="351587" y="375390"/>
                  <a:pt x="358924" y="384561"/>
                </a:cubicBezTo>
                <a:cubicBezTo>
                  <a:pt x="364551" y="391595"/>
                  <a:pt x="376015" y="390258"/>
                  <a:pt x="384561" y="393107"/>
                </a:cubicBezTo>
                <a:cubicBezTo>
                  <a:pt x="393107" y="401653"/>
                  <a:pt x="403494" y="408688"/>
                  <a:pt x="410198" y="418744"/>
                </a:cubicBezTo>
                <a:cubicBezTo>
                  <a:pt x="425502" y="441699"/>
                  <a:pt x="417021" y="462092"/>
                  <a:pt x="410198" y="487110"/>
                </a:cubicBezTo>
                <a:cubicBezTo>
                  <a:pt x="405458" y="504491"/>
                  <a:pt x="403100" y="523395"/>
                  <a:pt x="393107" y="538385"/>
                </a:cubicBezTo>
                <a:lnTo>
                  <a:pt x="358924" y="589660"/>
                </a:lnTo>
                <a:cubicBezTo>
                  <a:pt x="379263" y="650679"/>
                  <a:pt x="366021" y="625945"/>
                  <a:pt x="393107" y="666572"/>
                </a:cubicBezTo>
                <a:cubicBezTo>
                  <a:pt x="413046" y="726393"/>
                  <a:pt x="415895" y="700755"/>
                  <a:pt x="401652" y="743484"/>
                </a:cubicBezTo>
                <a:cubicBezTo>
                  <a:pt x="404501" y="769121"/>
                  <a:pt x="405957" y="794952"/>
                  <a:pt x="410198" y="820396"/>
                </a:cubicBezTo>
                <a:cubicBezTo>
                  <a:pt x="411679" y="829282"/>
                  <a:pt x="412374" y="839664"/>
                  <a:pt x="418744" y="846034"/>
                </a:cubicBezTo>
                <a:cubicBezTo>
                  <a:pt x="425114" y="852404"/>
                  <a:pt x="435464" y="853305"/>
                  <a:pt x="444381" y="854579"/>
                </a:cubicBezTo>
                <a:cubicBezTo>
                  <a:pt x="455661" y="856190"/>
                  <a:pt x="467170" y="854579"/>
                  <a:pt x="478565" y="854579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344446" y="376845"/>
            <a:ext cx="10823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eina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Volný tvar 25"/>
          <p:cNvSpPr/>
          <p:nvPr/>
        </p:nvSpPr>
        <p:spPr>
          <a:xfrm>
            <a:off x="2307364" y="3973794"/>
            <a:ext cx="470019" cy="410199"/>
          </a:xfrm>
          <a:custGeom>
            <a:avLst/>
            <a:gdLst>
              <a:gd name="connsiteX0" fmla="*/ 470019 w 470019"/>
              <a:gd name="connsiteY0" fmla="*/ 410199 h 410199"/>
              <a:gd name="connsiteX1" fmla="*/ 452928 w 470019"/>
              <a:gd name="connsiteY1" fmla="*/ 358924 h 410199"/>
              <a:gd name="connsiteX2" fmla="*/ 435836 w 470019"/>
              <a:gd name="connsiteY2" fmla="*/ 333286 h 410199"/>
              <a:gd name="connsiteX3" fmla="*/ 418744 w 470019"/>
              <a:gd name="connsiteY3" fmla="*/ 299103 h 410199"/>
              <a:gd name="connsiteX4" fmla="*/ 410199 w 470019"/>
              <a:gd name="connsiteY4" fmla="*/ 264920 h 410199"/>
              <a:gd name="connsiteX5" fmla="*/ 384561 w 470019"/>
              <a:gd name="connsiteY5" fmla="*/ 256374 h 410199"/>
              <a:gd name="connsiteX6" fmla="*/ 324741 w 470019"/>
              <a:gd name="connsiteY6" fmla="*/ 247828 h 410199"/>
              <a:gd name="connsiteX7" fmla="*/ 256374 w 470019"/>
              <a:gd name="connsiteY7" fmla="*/ 247828 h 410199"/>
              <a:gd name="connsiteX8" fmla="*/ 247829 w 470019"/>
              <a:gd name="connsiteY8" fmla="*/ 196554 h 410199"/>
              <a:gd name="connsiteX9" fmla="*/ 222191 w 470019"/>
              <a:gd name="connsiteY9" fmla="*/ 170916 h 410199"/>
              <a:gd name="connsiteX10" fmla="*/ 162371 w 470019"/>
              <a:gd name="connsiteY10" fmla="*/ 136733 h 410199"/>
              <a:gd name="connsiteX11" fmla="*/ 145279 w 470019"/>
              <a:gd name="connsiteY11" fmla="*/ 102550 h 410199"/>
              <a:gd name="connsiteX12" fmla="*/ 119642 w 470019"/>
              <a:gd name="connsiteY12" fmla="*/ 94004 h 410199"/>
              <a:gd name="connsiteX13" fmla="*/ 102550 w 470019"/>
              <a:gd name="connsiteY13" fmla="*/ 68367 h 410199"/>
              <a:gd name="connsiteX14" fmla="*/ 34184 w 470019"/>
              <a:gd name="connsiteY14" fmla="*/ 42729 h 410199"/>
              <a:gd name="connsiteX15" fmla="*/ 8546 w 470019"/>
              <a:gd name="connsiteY15" fmla="*/ 34184 h 410199"/>
              <a:gd name="connsiteX16" fmla="*/ 0 w 470019"/>
              <a:gd name="connsiteY16" fmla="*/ 0 h 4101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70019" h="410199">
                <a:moveTo>
                  <a:pt x="470019" y="410199"/>
                </a:moveTo>
                <a:cubicBezTo>
                  <a:pt x="464322" y="393107"/>
                  <a:pt x="460245" y="375387"/>
                  <a:pt x="452928" y="358924"/>
                </a:cubicBezTo>
                <a:cubicBezTo>
                  <a:pt x="448757" y="349538"/>
                  <a:pt x="440932" y="342204"/>
                  <a:pt x="435836" y="333286"/>
                </a:cubicBezTo>
                <a:cubicBezTo>
                  <a:pt x="429515" y="322225"/>
                  <a:pt x="424441" y="310497"/>
                  <a:pt x="418744" y="299103"/>
                </a:cubicBezTo>
                <a:cubicBezTo>
                  <a:pt x="415896" y="287709"/>
                  <a:pt x="417536" y="274091"/>
                  <a:pt x="410199" y="264920"/>
                </a:cubicBezTo>
                <a:cubicBezTo>
                  <a:pt x="404572" y="257886"/>
                  <a:pt x="393394" y="258141"/>
                  <a:pt x="384561" y="256374"/>
                </a:cubicBezTo>
                <a:cubicBezTo>
                  <a:pt x="364810" y="252424"/>
                  <a:pt x="344681" y="250677"/>
                  <a:pt x="324741" y="247828"/>
                </a:cubicBezTo>
                <a:cubicBezTo>
                  <a:pt x="310930" y="251281"/>
                  <a:pt x="270185" y="267164"/>
                  <a:pt x="256374" y="247828"/>
                </a:cubicBezTo>
                <a:cubicBezTo>
                  <a:pt x="246303" y="233728"/>
                  <a:pt x="254866" y="212388"/>
                  <a:pt x="247829" y="196554"/>
                </a:cubicBezTo>
                <a:cubicBezTo>
                  <a:pt x="242920" y="185510"/>
                  <a:pt x="230737" y="179462"/>
                  <a:pt x="222191" y="170916"/>
                </a:cubicBezTo>
                <a:cubicBezTo>
                  <a:pt x="202130" y="110734"/>
                  <a:pt x="234141" y="181589"/>
                  <a:pt x="162371" y="136733"/>
                </a:cubicBezTo>
                <a:cubicBezTo>
                  <a:pt x="151568" y="129981"/>
                  <a:pt x="154287" y="111558"/>
                  <a:pt x="145279" y="102550"/>
                </a:cubicBezTo>
                <a:cubicBezTo>
                  <a:pt x="138909" y="96180"/>
                  <a:pt x="128188" y="96853"/>
                  <a:pt x="119642" y="94004"/>
                </a:cubicBezTo>
                <a:cubicBezTo>
                  <a:pt x="113945" y="85458"/>
                  <a:pt x="109813" y="75630"/>
                  <a:pt x="102550" y="68367"/>
                </a:cubicBezTo>
                <a:cubicBezTo>
                  <a:pt x="79103" y="44920"/>
                  <a:pt x="66795" y="50881"/>
                  <a:pt x="34184" y="42729"/>
                </a:cubicBezTo>
                <a:cubicBezTo>
                  <a:pt x="25445" y="40544"/>
                  <a:pt x="17092" y="37032"/>
                  <a:pt x="8546" y="34184"/>
                </a:cubicBezTo>
                <a:lnTo>
                  <a:pt x="0" y="0"/>
                </a:ln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2392761" y="376844"/>
            <a:ext cx="10070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Loira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Volný tvar 27"/>
          <p:cNvSpPr/>
          <p:nvPr/>
        </p:nvSpPr>
        <p:spPr>
          <a:xfrm>
            <a:off x="1956987" y="4307080"/>
            <a:ext cx="721301" cy="581114"/>
          </a:xfrm>
          <a:custGeom>
            <a:avLst/>
            <a:gdLst>
              <a:gd name="connsiteX0" fmla="*/ 683663 w 721301"/>
              <a:gd name="connsiteY0" fmla="*/ 581114 h 581114"/>
              <a:gd name="connsiteX1" fmla="*/ 658026 w 721301"/>
              <a:gd name="connsiteY1" fmla="*/ 538385 h 581114"/>
              <a:gd name="connsiteX2" fmla="*/ 700755 w 721301"/>
              <a:gd name="connsiteY2" fmla="*/ 478565 h 581114"/>
              <a:gd name="connsiteX3" fmla="*/ 700755 w 721301"/>
              <a:gd name="connsiteY3" fmla="*/ 418744 h 581114"/>
              <a:gd name="connsiteX4" fmla="*/ 709301 w 721301"/>
              <a:gd name="connsiteY4" fmla="*/ 367470 h 581114"/>
              <a:gd name="connsiteX5" fmla="*/ 700755 w 721301"/>
              <a:gd name="connsiteY5" fmla="*/ 316195 h 581114"/>
              <a:gd name="connsiteX6" fmla="*/ 675118 w 721301"/>
              <a:gd name="connsiteY6" fmla="*/ 307649 h 581114"/>
              <a:gd name="connsiteX7" fmla="*/ 658026 w 721301"/>
              <a:gd name="connsiteY7" fmla="*/ 256374 h 581114"/>
              <a:gd name="connsiteX8" fmla="*/ 649480 w 721301"/>
              <a:gd name="connsiteY8" fmla="*/ 205099 h 581114"/>
              <a:gd name="connsiteX9" fmla="*/ 615297 w 721301"/>
              <a:gd name="connsiteY9" fmla="*/ 196554 h 581114"/>
              <a:gd name="connsiteX10" fmla="*/ 598206 w 721301"/>
              <a:gd name="connsiteY10" fmla="*/ 162370 h 581114"/>
              <a:gd name="connsiteX11" fmla="*/ 581114 w 721301"/>
              <a:gd name="connsiteY11" fmla="*/ 136733 h 581114"/>
              <a:gd name="connsiteX12" fmla="*/ 572568 w 721301"/>
              <a:gd name="connsiteY12" fmla="*/ 85458 h 581114"/>
              <a:gd name="connsiteX13" fmla="*/ 555477 w 721301"/>
              <a:gd name="connsiteY13" fmla="*/ 59821 h 581114"/>
              <a:gd name="connsiteX14" fmla="*/ 529839 w 721301"/>
              <a:gd name="connsiteY14" fmla="*/ 0 h 581114"/>
              <a:gd name="connsiteX15" fmla="*/ 418744 w 721301"/>
              <a:gd name="connsiteY15" fmla="*/ 8546 h 581114"/>
              <a:gd name="connsiteX16" fmla="*/ 341832 w 721301"/>
              <a:gd name="connsiteY16" fmla="*/ 34184 h 581114"/>
              <a:gd name="connsiteX17" fmla="*/ 290557 w 721301"/>
              <a:gd name="connsiteY17" fmla="*/ 51275 h 581114"/>
              <a:gd name="connsiteX18" fmla="*/ 264920 w 721301"/>
              <a:gd name="connsiteY18" fmla="*/ 59821 h 581114"/>
              <a:gd name="connsiteX19" fmla="*/ 247828 w 721301"/>
              <a:gd name="connsiteY19" fmla="*/ 34184 h 581114"/>
              <a:gd name="connsiteX20" fmla="*/ 213645 w 721301"/>
              <a:gd name="connsiteY20" fmla="*/ 25638 h 581114"/>
              <a:gd name="connsiteX21" fmla="*/ 0 w 721301"/>
              <a:gd name="connsiteY21" fmla="*/ 17092 h 5811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721301" h="581114">
                <a:moveTo>
                  <a:pt x="683663" y="581114"/>
                </a:moveTo>
                <a:cubicBezTo>
                  <a:pt x="675117" y="566871"/>
                  <a:pt x="659530" y="554927"/>
                  <a:pt x="658026" y="538385"/>
                </a:cubicBezTo>
                <a:cubicBezTo>
                  <a:pt x="653335" y="486776"/>
                  <a:pt x="670343" y="488703"/>
                  <a:pt x="700755" y="478565"/>
                </a:cubicBezTo>
                <a:cubicBezTo>
                  <a:pt x="742871" y="394336"/>
                  <a:pt x="708442" y="487924"/>
                  <a:pt x="700755" y="418744"/>
                </a:cubicBezTo>
                <a:cubicBezTo>
                  <a:pt x="698841" y="401523"/>
                  <a:pt x="706452" y="384561"/>
                  <a:pt x="709301" y="367470"/>
                </a:cubicBezTo>
                <a:cubicBezTo>
                  <a:pt x="706452" y="350378"/>
                  <a:pt x="709352" y="331239"/>
                  <a:pt x="700755" y="316195"/>
                </a:cubicBezTo>
                <a:cubicBezTo>
                  <a:pt x="696286" y="308374"/>
                  <a:pt x="680354" y="314979"/>
                  <a:pt x="675118" y="307649"/>
                </a:cubicBezTo>
                <a:cubicBezTo>
                  <a:pt x="664646" y="292989"/>
                  <a:pt x="660988" y="274145"/>
                  <a:pt x="658026" y="256374"/>
                </a:cubicBezTo>
                <a:cubicBezTo>
                  <a:pt x="655177" y="239282"/>
                  <a:pt x="659551" y="219199"/>
                  <a:pt x="649480" y="205099"/>
                </a:cubicBezTo>
                <a:cubicBezTo>
                  <a:pt x="642653" y="195542"/>
                  <a:pt x="626691" y="199402"/>
                  <a:pt x="615297" y="196554"/>
                </a:cubicBezTo>
                <a:cubicBezTo>
                  <a:pt x="609600" y="185159"/>
                  <a:pt x="604526" y="173431"/>
                  <a:pt x="598206" y="162370"/>
                </a:cubicBezTo>
                <a:cubicBezTo>
                  <a:pt x="593110" y="153452"/>
                  <a:pt x="584362" y="146477"/>
                  <a:pt x="581114" y="136733"/>
                </a:cubicBezTo>
                <a:cubicBezTo>
                  <a:pt x="575634" y="120295"/>
                  <a:pt x="578047" y="101896"/>
                  <a:pt x="572568" y="85458"/>
                </a:cubicBezTo>
                <a:cubicBezTo>
                  <a:pt x="569320" y="75714"/>
                  <a:pt x="560573" y="68738"/>
                  <a:pt x="555477" y="59821"/>
                </a:cubicBezTo>
                <a:cubicBezTo>
                  <a:pt x="538580" y="30251"/>
                  <a:pt x="539427" y="28765"/>
                  <a:pt x="529839" y="0"/>
                </a:cubicBezTo>
                <a:cubicBezTo>
                  <a:pt x="492807" y="2849"/>
                  <a:pt x="455431" y="2753"/>
                  <a:pt x="418744" y="8546"/>
                </a:cubicBezTo>
                <a:cubicBezTo>
                  <a:pt x="418738" y="8547"/>
                  <a:pt x="354654" y="29910"/>
                  <a:pt x="341832" y="34184"/>
                </a:cubicBezTo>
                <a:lnTo>
                  <a:pt x="290557" y="51275"/>
                </a:lnTo>
                <a:lnTo>
                  <a:pt x="264920" y="59821"/>
                </a:lnTo>
                <a:cubicBezTo>
                  <a:pt x="259223" y="51275"/>
                  <a:pt x="256374" y="39881"/>
                  <a:pt x="247828" y="34184"/>
                </a:cubicBezTo>
                <a:cubicBezTo>
                  <a:pt x="238056" y="27669"/>
                  <a:pt x="224938" y="28865"/>
                  <a:pt x="213645" y="25638"/>
                </a:cubicBezTo>
                <a:cubicBezTo>
                  <a:pt x="114374" y="-2726"/>
                  <a:pt x="295664" y="17092"/>
                  <a:pt x="0" y="17092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2363218" y="361743"/>
            <a:ext cx="950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Ebro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Volný tvar 30"/>
          <p:cNvSpPr/>
          <p:nvPr/>
        </p:nvSpPr>
        <p:spPr>
          <a:xfrm>
            <a:off x="1555335" y="5047343"/>
            <a:ext cx="521293" cy="464694"/>
          </a:xfrm>
          <a:custGeom>
            <a:avLst/>
            <a:gdLst>
              <a:gd name="connsiteX0" fmla="*/ 521293 w 521293"/>
              <a:gd name="connsiteY0" fmla="*/ 464694 h 464694"/>
              <a:gd name="connsiteX1" fmla="*/ 487110 w 521293"/>
              <a:gd name="connsiteY1" fmla="*/ 421965 h 464694"/>
              <a:gd name="connsiteX2" fmla="*/ 504201 w 521293"/>
              <a:gd name="connsiteY2" fmla="*/ 396328 h 464694"/>
              <a:gd name="connsiteX3" fmla="*/ 427289 w 521293"/>
              <a:gd name="connsiteY3" fmla="*/ 362145 h 464694"/>
              <a:gd name="connsiteX4" fmla="*/ 384560 w 521293"/>
              <a:gd name="connsiteY4" fmla="*/ 310870 h 464694"/>
              <a:gd name="connsiteX5" fmla="*/ 358923 w 521293"/>
              <a:gd name="connsiteY5" fmla="*/ 293778 h 464694"/>
              <a:gd name="connsiteX6" fmla="*/ 299102 w 521293"/>
              <a:gd name="connsiteY6" fmla="*/ 268141 h 464694"/>
              <a:gd name="connsiteX7" fmla="*/ 290557 w 521293"/>
              <a:gd name="connsiteY7" fmla="*/ 233958 h 464694"/>
              <a:gd name="connsiteX8" fmla="*/ 299102 w 521293"/>
              <a:gd name="connsiteY8" fmla="*/ 208321 h 464694"/>
              <a:gd name="connsiteX9" fmla="*/ 273465 w 521293"/>
              <a:gd name="connsiteY9" fmla="*/ 182683 h 464694"/>
              <a:gd name="connsiteX10" fmla="*/ 264919 w 521293"/>
              <a:gd name="connsiteY10" fmla="*/ 157046 h 464694"/>
              <a:gd name="connsiteX11" fmla="*/ 213644 w 521293"/>
              <a:gd name="connsiteY11" fmla="*/ 105771 h 464694"/>
              <a:gd name="connsiteX12" fmla="*/ 196553 w 521293"/>
              <a:gd name="connsiteY12" fmla="*/ 71588 h 464694"/>
              <a:gd name="connsiteX13" fmla="*/ 119641 w 521293"/>
              <a:gd name="connsiteY13" fmla="*/ 45950 h 464694"/>
              <a:gd name="connsiteX14" fmla="*/ 102549 w 521293"/>
              <a:gd name="connsiteY14" fmla="*/ 20313 h 464694"/>
              <a:gd name="connsiteX15" fmla="*/ 0 w 521293"/>
              <a:gd name="connsiteY15" fmla="*/ 3221 h 4646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21293" h="464694">
                <a:moveTo>
                  <a:pt x="521293" y="464694"/>
                </a:moveTo>
                <a:cubicBezTo>
                  <a:pt x="509899" y="450451"/>
                  <a:pt x="491534" y="439660"/>
                  <a:pt x="487110" y="421965"/>
                </a:cubicBezTo>
                <a:cubicBezTo>
                  <a:pt x="484619" y="412001"/>
                  <a:pt x="504201" y="406599"/>
                  <a:pt x="504201" y="396328"/>
                </a:cubicBezTo>
                <a:cubicBezTo>
                  <a:pt x="504201" y="357969"/>
                  <a:pt x="441845" y="364225"/>
                  <a:pt x="427289" y="362145"/>
                </a:cubicBezTo>
                <a:cubicBezTo>
                  <a:pt x="364829" y="320503"/>
                  <a:pt x="438772" y="375925"/>
                  <a:pt x="384560" y="310870"/>
                </a:cubicBezTo>
                <a:cubicBezTo>
                  <a:pt x="377985" y="302980"/>
                  <a:pt x="367840" y="298874"/>
                  <a:pt x="358923" y="293778"/>
                </a:cubicBezTo>
                <a:cubicBezTo>
                  <a:pt x="329358" y="276883"/>
                  <a:pt x="327863" y="277728"/>
                  <a:pt x="299102" y="268141"/>
                </a:cubicBezTo>
                <a:cubicBezTo>
                  <a:pt x="296254" y="256747"/>
                  <a:pt x="290557" y="245703"/>
                  <a:pt x="290557" y="233958"/>
                </a:cubicBezTo>
                <a:cubicBezTo>
                  <a:pt x="290557" y="224950"/>
                  <a:pt x="301951" y="216867"/>
                  <a:pt x="299102" y="208321"/>
                </a:cubicBezTo>
                <a:cubicBezTo>
                  <a:pt x="295280" y="196856"/>
                  <a:pt x="282011" y="191229"/>
                  <a:pt x="273465" y="182683"/>
                </a:cubicBezTo>
                <a:cubicBezTo>
                  <a:pt x="270616" y="174137"/>
                  <a:pt x="270449" y="164156"/>
                  <a:pt x="264919" y="157046"/>
                </a:cubicBezTo>
                <a:cubicBezTo>
                  <a:pt x="250079" y="137966"/>
                  <a:pt x="213644" y="105771"/>
                  <a:pt x="213644" y="105771"/>
                </a:cubicBezTo>
                <a:cubicBezTo>
                  <a:pt x="207947" y="94377"/>
                  <a:pt x="204708" y="81375"/>
                  <a:pt x="196553" y="71588"/>
                </a:cubicBezTo>
                <a:cubicBezTo>
                  <a:pt x="177172" y="48330"/>
                  <a:pt x="146170" y="50372"/>
                  <a:pt x="119641" y="45950"/>
                </a:cubicBezTo>
                <a:cubicBezTo>
                  <a:pt x="113944" y="37404"/>
                  <a:pt x="109812" y="27576"/>
                  <a:pt x="102549" y="20313"/>
                </a:cubicBezTo>
                <a:cubicBezTo>
                  <a:pt x="71236" y="-11000"/>
                  <a:pt x="48106" y="3221"/>
                  <a:pt x="0" y="3221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TextovéPole 2047"/>
          <p:cNvSpPr txBox="1"/>
          <p:nvPr/>
        </p:nvSpPr>
        <p:spPr>
          <a:xfrm>
            <a:off x="2392006" y="332653"/>
            <a:ext cx="8509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ajo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49" name="Volný tvar 2048"/>
          <p:cNvSpPr/>
          <p:nvPr/>
        </p:nvSpPr>
        <p:spPr>
          <a:xfrm>
            <a:off x="649480" y="5415969"/>
            <a:ext cx="846533" cy="172981"/>
          </a:xfrm>
          <a:custGeom>
            <a:avLst/>
            <a:gdLst>
              <a:gd name="connsiteX0" fmla="*/ 0 w 846533"/>
              <a:gd name="connsiteY0" fmla="*/ 104614 h 172981"/>
              <a:gd name="connsiteX1" fmla="*/ 42729 w 846533"/>
              <a:gd name="connsiteY1" fmla="*/ 87523 h 172981"/>
              <a:gd name="connsiteX2" fmla="*/ 94004 w 846533"/>
              <a:gd name="connsiteY2" fmla="*/ 61885 h 172981"/>
              <a:gd name="connsiteX3" fmla="*/ 162370 w 846533"/>
              <a:gd name="connsiteY3" fmla="*/ 44794 h 172981"/>
              <a:gd name="connsiteX4" fmla="*/ 564023 w 846533"/>
              <a:gd name="connsiteY4" fmla="*/ 36248 h 172981"/>
              <a:gd name="connsiteX5" fmla="*/ 623843 w 846533"/>
              <a:gd name="connsiteY5" fmla="*/ 61885 h 172981"/>
              <a:gd name="connsiteX6" fmla="*/ 649481 w 846533"/>
              <a:gd name="connsiteY6" fmla="*/ 78977 h 172981"/>
              <a:gd name="connsiteX7" fmla="*/ 683664 w 846533"/>
              <a:gd name="connsiteY7" fmla="*/ 87523 h 172981"/>
              <a:gd name="connsiteX8" fmla="*/ 734939 w 846533"/>
              <a:gd name="connsiteY8" fmla="*/ 104614 h 172981"/>
              <a:gd name="connsiteX9" fmla="*/ 811851 w 846533"/>
              <a:gd name="connsiteY9" fmla="*/ 96068 h 172981"/>
              <a:gd name="connsiteX10" fmla="*/ 837488 w 846533"/>
              <a:gd name="connsiteY10" fmla="*/ 113160 h 172981"/>
              <a:gd name="connsiteX11" fmla="*/ 846034 w 846533"/>
              <a:gd name="connsiteY11" fmla="*/ 172981 h 1729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46533" h="172981">
                <a:moveTo>
                  <a:pt x="0" y="104614"/>
                </a:moveTo>
                <a:cubicBezTo>
                  <a:pt x="14243" y="98917"/>
                  <a:pt x="29008" y="94383"/>
                  <a:pt x="42729" y="87523"/>
                </a:cubicBezTo>
                <a:cubicBezTo>
                  <a:pt x="89401" y="64188"/>
                  <a:pt x="46749" y="74773"/>
                  <a:pt x="94004" y="61885"/>
                </a:cubicBezTo>
                <a:cubicBezTo>
                  <a:pt x="116666" y="55704"/>
                  <a:pt x="162370" y="44794"/>
                  <a:pt x="162370" y="44794"/>
                </a:cubicBezTo>
                <a:cubicBezTo>
                  <a:pt x="291438" y="-41251"/>
                  <a:pt x="188538" y="20270"/>
                  <a:pt x="564023" y="36248"/>
                </a:cubicBezTo>
                <a:cubicBezTo>
                  <a:pt x="576970" y="36799"/>
                  <a:pt x="616641" y="57770"/>
                  <a:pt x="623843" y="61885"/>
                </a:cubicBezTo>
                <a:cubicBezTo>
                  <a:pt x="632761" y="66981"/>
                  <a:pt x="640040" y="74931"/>
                  <a:pt x="649481" y="78977"/>
                </a:cubicBezTo>
                <a:cubicBezTo>
                  <a:pt x="660276" y="83604"/>
                  <a:pt x="672414" y="84148"/>
                  <a:pt x="683664" y="87523"/>
                </a:cubicBezTo>
                <a:cubicBezTo>
                  <a:pt x="700920" y="92700"/>
                  <a:pt x="734939" y="104614"/>
                  <a:pt x="734939" y="104614"/>
                </a:cubicBezTo>
                <a:cubicBezTo>
                  <a:pt x="794759" y="84674"/>
                  <a:pt x="769122" y="81826"/>
                  <a:pt x="811851" y="96068"/>
                </a:cubicBezTo>
                <a:cubicBezTo>
                  <a:pt x="820397" y="101765"/>
                  <a:pt x="831072" y="105140"/>
                  <a:pt x="837488" y="113160"/>
                </a:cubicBezTo>
                <a:cubicBezTo>
                  <a:pt x="849637" y="128347"/>
                  <a:pt x="846034" y="156682"/>
                  <a:pt x="846034" y="172981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1" name="TextovéPole 2050"/>
          <p:cNvSpPr txBox="1"/>
          <p:nvPr/>
        </p:nvSpPr>
        <p:spPr>
          <a:xfrm>
            <a:off x="2376471" y="381944"/>
            <a:ext cx="801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Pád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2" name="Volný tvar 2051"/>
          <p:cNvSpPr/>
          <p:nvPr/>
        </p:nvSpPr>
        <p:spPr>
          <a:xfrm>
            <a:off x="2973936" y="4853012"/>
            <a:ext cx="692210" cy="120640"/>
          </a:xfrm>
          <a:custGeom>
            <a:avLst/>
            <a:gdLst>
              <a:gd name="connsiteX0" fmla="*/ 692210 w 692210"/>
              <a:gd name="connsiteY0" fmla="*/ 86457 h 120640"/>
              <a:gd name="connsiteX1" fmla="*/ 649481 w 692210"/>
              <a:gd name="connsiteY1" fmla="*/ 95003 h 120640"/>
              <a:gd name="connsiteX2" fmla="*/ 581114 w 692210"/>
              <a:gd name="connsiteY2" fmla="*/ 112095 h 120640"/>
              <a:gd name="connsiteX3" fmla="*/ 555477 w 692210"/>
              <a:gd name="connsiteY3" fmla="*/ 103549 h 120640"/>
              <a:gd name="connsiteX4" fmla="*/ 495657 w 692210"/>
              <a:gd name="connsiteY4" fmla="*/ 86457 h 120640"/>
              <a:gd name="connsiteX5" fmla="*/ 470019 w 692210"/>
              <a:gd name="connsiteY5" fmla="*/ 95003 h 120640"/>
              <a:gd name="connsiteX6" fmla="*/ 418744 w 692210"/>
              <a:gd name="connsiteY6" fmla="*/ 77911 h 120640"/>
              <a:gd name="connsiteX7" fmla="*/ 384561 w 692210"/>
              <a:gd name="connsiteY7" fmla="*/ 69366 h 120640"/>
              <a:gd name="connsiteX8" fmla="*/ 230737 w 692210"/>
              <a:gd name="connsiteY8" fmla="*/ 52274 h 120640"/>
              <a:gd name="connsiteX9" fmla="*/ 205100 w 692210"/>
              <a:gd name="connsiteY9" fmla="*/ 26637 h 120640"/>
              <a:gd name="connsiteX10" fmla="*/ 188008 w 692210"/>
              <a:gd name="connsiteY10" fmla="*/ 999 h 120640"/>
              <a:gd name="connsiteX11" fmla="*/ 145279 w 692210"/>
              <a:gd name="connsiteY11" fmla="*/ 9545 h 120640"/>
              <a:gd name="connsiteX12" fmla="*/ 94004 w 692210"/>
              <a:gd name="connsiteY12" fmla="*/ 35182 h 120640"/>
              <a:gd name="connsiteX13" fmla="*/ 68367 w 692210"/>
              <a:gd name="connsiteY13" fmla="*/ 77911 h 120640"/>
              <a:gd name="connsiteX14" fmla="*/ 0 w 692210"/>
              <a:gd name="connsiteY14" fmla="*/ 120640 h 120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92210" h="120640">
                <a:moveTo>
                  <a:pt x="692210" y="86457"/>
                </a:moveTo>
                <a:cubicBezTo>
                  <a:pt x="677967" y="89306"/>
                  <a:pt x="663634" y="91737"/>
                  <a:pt x="649481" y="95003"/>
                </a:cubicBezTo>
                <a:cubicBezTo>
                  <a:pt x="626592" y="100285"/>
                  <a:pt x="581114" y="112095"/>
                  <a:pt x="581114" y="112095"/>
                </a:cubicBezTo>
                <a:cubicBezTo>
                  <a:pt x="572568" y="109246"/>
                  <a:pt x="564138" y="106024"/>
                  <a:pt x="555477" y="103549"/>
                </a:cubicBezTo>
                <a:cubicBezTo>
                  <a:pt x="480364" y="82087"/>
                  <a:pt x="557126" y="106947"/>
                  <a:pt x="495657" y="86457"/>
                </a:cubicBezTo>
                <a:cubicBezTo>
                  <a:pt x="487111" y="89306"/>
                  <a:pt x="478972" y="95998"/>
                  <a:pt x="470019" y="95003"/>
                </a:cubicBezTo>
                <a:cubicBezTo>
                  <a:pt x="452113" y="93013"/>
                  <a:pt x="436222" y="82280"/>
                  <a:pt x="418744" y="77911"/>
                </a:cubicBezTo>
                <a:cubicBezTo>
                  <a:pt x="407350" y="75063"/>
                  <a:pt x="396198" y="70953"/>
                  <a:pt x="384561" y="69366"/>
                </a:cubicBezTo>
                <a:cubicBezTo>
                  <a:pt x="333444" y="62396"/>
                  <a:pt x="282012" y="57971"/>
                  <a:pt x="230737" y="52274"/>
                </a:cubicBezTo>
                <a:cubicBezTo>
                  <a:pt x="222191" y="43728"/>
                  <a:pt x="212837" y="35921"/>
                  <a:pt x="205100" y="26637"/>
                </a:cubicBezTo>
                <a:cubicBezTo>
                  <a:pt x="198525" y="18747"/>
                  <a:pt x="197884" y="3821"/>
                  <a:pt x="188008" y="999"/>
                </a:cubicBezTo>
                <a:cubicBezTo>
                  <a:pt x="174042" y="-2991"/>
                  <a:pt x="159370" y="6022"/>
                  <a:pt x="145279" y="9545"/>
                </a:cubicBezTo>
                <a:cubicBezTo>
                  <a:pt x="116976" y="16621"/>
                  <a:pt x="119068" y="18474"/>
                  <a:pt x="94004" y="35182"/>
                </a:cubicBezTo>
                <a:cubicBezTo>
                  <a:pt x="85458" y="49425"/>
                  <a:pt x="80112" y="66166"/>
                  <a:pt x="68367" y="77911"/>
                </a:cubicBezTo>
                <a:cubicBezTo>
                  <a:pt x="49503" y="96775"/>
                  <a:pt x="23772" y="108755"/>
                  <a:pt x="0" y="12064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3" name="TextovéPole 2052"/>
          <p:cNvSpPr txBox="1"/>
          <p:nvPr/>
        </p:nvSpPr>
        <p:spPr>
          <a:xfrm>
            <a:off x="2354435" y="332652"/>
            <a:ext cx="11015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Dvina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4" name="Volný tvar 2053"/>
          <p:cNvSpPr/>
          <p:nvPr/>
        </p:nvSpPr>
        <p:spPr>
          <a:xfrm>
            <a:off x="5853869" y="1136591"/>
            <a:ext cx="777866" cy="880216"/>
          </a:xfrm>
          <a:custGeom>
            <a:avLst/>
            <a:gdLst>
              <a:gd name="connsiteX0" fmla="*/ 239282 w 777866"/>
              <a:gd name="connsiteY0" fmla="*/ 820396 h 880216"/>
              <a:gd name="connsiteX1" fmla="*/ 333286 w 777866"/>
              <a:gd name="connsiteY1" fmla="*/ 854579 h 880216"/>
              <a:gd name="connsiteX2" fmla="*/ 358924 w 777866"/>
              <a:gd name="connsiteY2" fmla="*/ 863125 h 880216"/>
              <a:gd name="connsiteX3" fmla="*/ 384561 w 777866"/>
              <a:gd name="connsiteY3" fmla="*/ 880216 h 880216"/>
              <a:gd name="connsiteX4" fmla="*/ 418744 w 777866"/>
              <a:gd name="connsiteY4" fmla="*/ 871671 h 880216"/>
              <a:gd name="connsiteX5" fmla="*/ 470019 w 777866"/>
              <a:gd name="connsiteY5" fmla="*/ 837488 h 880216"/>
              <a:gd name="connsiteX6" fmla="*/ 495656 w 777866"/>
              <a:gd name="connsiteY6" fmla="*/ 811850 h 880216"/>
              <a:gd name="connsiteX7" fmla="*/ 538385 w 777866"/>
              <a:gd name="connsiteY7" fmla="*/ 734938 h 880216"/>
              <a:gd name="connsiteX8" fmla="*/ 589660 w 777866"/>
              <a:gd name="connsiteY8" fmla="*/ 700755 h 880216"/>
              <a:gd name="connsiteX9" fmla="*/ 606752 w 777866"/>
              <a:gd name="connsiteY9" fmla="*/ 675117 h 880216"/>
              <a:gd name="connsiteX10" fmla="*/ 623843 w 777866"/>
              <a:gd name="connsiteY10" fmla="*/ 581114 h 880216"/>
              <a:gd name="connsiteX11" fmla="*/ 666572 w 777866"/>
              <a:gd name="connsiteY11" fmla="*/ 538385 h 880216"/>
              <a:gd name="connsiteX12" fmla="*/ 726393 w 777866"/>
              <a:gd name="connsiteY12" fmla="*/ 495656 h 880216"/>
              <a:gd name="connsiteX13" fmla="*/ 752030 w 777866"/>
              <a:gd name="connsiteY13" fmla="*/ 444381 h 880216"/>
              <a:gd name="connsiteX14" fmla="*/ 769122 w 777866"/>
              <a:gd name="connsiteY14" fmla="*/ 418744 h 880216"/>
              <a:gd name="connsiteX15" fmla="*/ 777667 w 777866"/>
              <a:gd name="connsiteY15" fmla="*/ 393106 h 880216"/>
              <a:gd name="connsiteX16" fmla="*/ 760576 w 777866"/>
              <a:gd name="connsiteY16" fmla="*/ 367469 h 880216"/>
              <a:gd name="connsiteX17" fmla="*/ 709301 w 777866"/>
              <a:gd name="connsiteY17" fmla="*/ 341831 h 880216"/>
              <a:gd name="connsiteX18" fmla="*/ 666572 w 777866"/>
              <a:gd name="connsiteY18" fmla="*/ 324740 h 880216"/>
              <a:gd name="connsiteX19" fmla="*/ 632389 w 777866"/>
              <a:gd name="connsiteY19" fmla="*/ 316194 h 880216"/>
              <a:gd name="connsiteX20" fmla="*/ 606752 w 777866"/>
              <a:gd name="connsiteY20" fmla="*/ 299102 h 880216"/>
              <a:gd name="connsiteX21" fmla="*/ 581114 w 777866"/>
              <a:gd name="connsiteY21" fmla="*/ 273465 h 880216"/>
              <a:gd name="connsiteX22" fmla="*/ 487110 w 777866"/>
              <a:gd name="connsiteY22" fmla="*/ 256373 h 880216"/>
              <a:gd name="connsiteX23" fmla="*/ 461473 w 777866"/>
              <a:gd name="connsiteY23" fmla="*/ 247828 h 880216"/>
              <a:gd name="connsiteX24" fmla="*/ 384561 w 777866"/>
              <a:gd name="connsiteY24" fmla="*/ 230736 h 880216"/>
              <a:gd name="connsiteX25" fmla="*/ 247828 w 777866"/>
              <a:gd name="connsiteY25" fmla="*/ 188007 h 880216"/>
              <a:gd name="connsiteX26" fmla="*/ 222191 w 777866"/>
              <a:gd name="connsiteY26" fmla="*/ 128187 h 880216"/>
              <a:gd name="connsiteX27" fmla="*/ 196553 w 777866"/>
              <a:gd name="connsiteY27" fmla="*/ 111095 h 880216"/>
              <a:gd name="connsiteX28" fmla="*/ 170916 w 777866"/>
              <a:gd name="connsiteY28" fmla="*/ 17091 h 880216"/>
              <a:gd name="connsiteX29" fmla="*/ 128187 w 777866"/>
              <a:gd name="connsiteY29" fmla="*/ 25637 h 880216"/>
              <a:gd name="connsiteX30" fmla="*/ 68367 w 777866"/>
              <a:gd name="connsiteY30" fmla="*/ 8545 h 880216"/>
              <a:gd name="connsiteX31" fmla="*/ 42729 w 777866"/>
              <a:gd name="connsiteY31" fmla="*/ 17091 h 880216"/>
              <a:gd name="connsiteX32" fmla="*/ 0 w 777866"/>
              <a:gd name="connsiteY32" fmla="*/ 0 h 8802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777866" h="880216">
                <a:moveTo>
                  <a:pt x="239282" y="820396"/>
                </a:moveTo>
                <a:cubicBezTo>
                  <a:pt x="298742" y="844181"/>
                  <a:pt x="267454" y="832635"/>
                  <a:pt x="333286" y="854579"/>
                </a:cubicBezTo>
                <a:cubicBezTo>
                  <a:pt x="341832" y="857428"/>
                  <a:pt x="351429" y="858128"/>
                  <a:pt x="358924" y="863125"/>
                </a:cubicBezTo>
                <a:lnTo>
                  <a:pt x="384561" y="880216"/>
                </a:lnTo>
                <a:cubicBezTo>
                  <a:pt x="395955" y="877368"/>
                  <a:pt x="408547" y="877498"/>
                  <a:pt x="418744" y="871671"/>
                </a:cubicBezTo>
                <a:cubicBezTo>
                  <a:pt x="508357" y="820463"/>
                  <a:pt x="389978" y="864165"/>
                  <a:pt x="470019" y="837488"/>
                </a:cubicBezTo>
                <a:cubicBezTo>
                  <a:pt x="478565" y="828942"/>
                  <a:pt x="489787" y="822415"/>
                  <a:pt x="495656" y="811850"/>
                </a:cubicBezTo>
                <a:cubicBezTo>
                  <a:pt x="528682" y="752403"/>
                  <a:pt x="491884" y="771105"/>
                  <a:pt x="538385" y="734938"/>
                </a:cubicBezTo>
                <a:cubicBezTo>
                  <a:pt x="554600" y="722327"/>
                  <a:pt x="589660" y="700755"/>
                  <a:pt x="589660" y="700755"/>
                </a:cubicBezTo>
                <a:cubicBezTo>
                  <a:pt x="595357" y="692209"/>
                  <a:pt x="603146" y="684734"/>
                  <a:pt x="606752" y="675117"/>
                </a:cubicBezTo>
                <a:cubicBezTo>
                  <a:pt x="617568" y="646274"/>
                  <a:pt x="614253" y="609882"/>
                  <a:pt x="623843" y="581114"/>
                </a:cubicBezTo>
                <a:cubicBezTo>
                  <a:pt x="632389" y="555475"/>
                  <a:pt x="646631" y="552629"/>
                  <a:pt x="666572" y="538385"/>
                </a:cubicBezTo>
                <a:cubicBezTo>
                  <a:pt x="740754" y="485398"/>
                  <a:pt x="665985" y="535925"/>
                  <a:pt x="726393" y="495656"/>
                </a:cubicBezTo>
                <a:cubicBezTo>
                  <a:pt x="775383" y="422166"/>
                  <a:pt x="716641" y="515156"/>
                  <a:pt x="752030" y="444381"/>
                </a:cubicBezTo>
                <a:cubicBezTo>
                  <a:pt x="756623" y="435195"/>
                  <a:pt x="763425" y="427290"/>
                  <a:pt x="769122" y="418744"/>
                </a:cubicBezTo>
                <a:cubicBezTo>
                  <a:pt x="771970" y="410198"/>
                  <a:pt x="779148" y="401992"/>
                  <a:pt x="777667" y="393106"/>
                </a:cubicBezTo>
                <a:cubicBezTo>
                  <a:pt x="775978" y="382975"/>
                  <a:pt x="767838" y="374731"/>
                  <a:pt x="760576" y="367469"/>
                </a:cubicBezTo>
                <a:cubicBezTo>
                  <a:pt x="744010" y="350903"/>
                  <a:pt x="730152" y="348782"/>
                  <a:pt x="709301" y="341831"/>
                </a:cubicBezTo>
                <a:cubicBezTo>
                  <a:pt x="632887" y="360935"/>
                  <a:pt x="704519" y="355097"/>
                  <a:pt x="666572" y="324740"/>
                </a:cubicBezTo>
                <a:cubicBezTo>
                  <a:pt x="657401" y="317403"/>
                  <a:pt x="643783" y="319043"/>
                  <a:pt x="632389" y="316194"/>
                </a:cubicBezTo>
                <a:cubicBezTo>
                  <a:pt x="623843" y="310497"/>
                  <a:pt x="614642" y="305677"/>
                  <a:pt x="606752" y="299102"/>
                </a:cubicBezTo>
                <a:cubicBezTo>
                  <a:pt x="597468" y="291365"/>
                  <a:pt x="591170" y="280169"/>
                  <a:pt x="581114" y="273465"/>
                </a:cubicBezTo>
                <a:cubicBezTo>
                  <a:pt x="562872" y="261304"/>
                  <a:pt x="490011" y="256736"/>
                  <a:pt x="487110" y="256373"/>
                </a:cubicBezTo>
                <a:cubicBezTo>
                  <a:pt x="478564" y="253525"/>
                  <a:pt x="470266" y="249782"/>
                  <a:pt x="461473" y="247828"/>
                </a:cubicBezTo>
                <a:cubicBezTo>
                  <a:pt x="445240" y="244221"/>
                  <a:pt x="403800" y="241424"/>
                  <a:pt x="384561" y="230736"/>
                </a:cubicBezTo>
                <a:cubicBezTo>
                  <a:pt x="291151" y="178842"/>
                  <a:pt x="379250" y="201150"/>
                  <a:pt x="247828" y="188007"/>
                </a:cubicBezTo>
                <a:cubicBezTo>
                  <a:pt x="241291" y="161858"/>
                  <a:pt x="241862" y="147858"/>
                  <a:pt x="222191" y="128187"/>
                </a:cubicBezTo>
                <a:cubicBezTo>
                  <a:pt x="214928" y="120924"/>
                  <a:pt x="205099" y="116792"/>
                  <a:pt x="196553" y="111095"/>
                </a:cubicBezTo>
                <a:cubicBezTo>
                  <a:pt x="174869" y="46040"/>
                  <a:pt x="182995" y="77486"/>
                  <a:pt x="170916" y="17091"/>
                </a:cubicBezTo>
                <a:cubicBezTo>
                  <a:pt x="156673" y="19940"/>
                  <a:pt x="142712" y="25637"/>
                  <a:pt x="128187" y="25637"/>
                </a:cubicBezTo>
                <a:cubicBezTo>
                  <a:pt x="117456" y="25637"/>
                  <a:pt x="80457" y="12575"/>
                  <a:pt x="68367" y="8545"/>
                </a:cubicBezTo>
                <a:cubicBezTo>
                  <a:pt x="59821" y="11394"/>
                  <a:pt x="51737" y="17091"/>
                  <a:pt x="42729" y="17091"/>
                </a:cubicBezTo>
                <a:cubicBezTo>
                  <a:pt x="14162" y="17091"/>
                  <a:pt x="13585" y="13583"/>
                  <a:pt x="0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5" name="TextovéPole 2054"/>
          <p:cNvSpPr txBox="1"/>
          <p:nvPr/>
        </p:nvSpPr>
        <p:spPr>
          <a:xfrm>
            <a:off x="2363218" y="348824"/>
            <a:ext cx="12084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Temže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56" name="Volný tvar 2055"/>
          <p:cNvSpPr/>
          <p:nvPr/>
        </p:nvSpPr>
        <p:spPr>
          <a:xfrm>
            <a:off x="2102265" y="3580404"/>
            <a:ext cx="316195" cy="85742"/>
          </a:xfrm>
          <a:custGeom>
            <a:avLst/>
            <a:gdLst>
              <a:gd name="connsiteX0" fmla="*/ 316195 w 316195"/>
              <a:gd name="connsiteY0" fmla="*/ 85742 h 85742"/>
              <a:gd name="connsiteX1" fmla="*/ 273466 w 316195"/>
              <a:gd name="connsiteY1" fmla="*/ 68650 h 85742"/>
              <a:gd name="connsiteX2" fmla="*/ 170916 w 316195"/>
              <a:gd name="connsiteY2" fmla="*/ 43013 h 85742"/>
              <a:gd name="connsiteX3" fmla="*/ 128187 w 316195"/>
              <a:gd name="connsiteY3" fmla="*/ 284 h 85742"/>
              <a:gd name="connsiteX4" fmla="*/ 68367 w 316195"/>
              <a:gd name="connsiteY4" fmla="*/ 8830 h 85742"/>
              <a:gd name="connsiteX5" fmla="*/ 0 w 316195"/>
              <a:gd name="connsiteY5" fmla="*/ 8830 h 857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6195" h="85742">
                <a:moveTo>
                  <a:pt x="316195" y="85742"/>
                </a:moveTo>
                <a:cubicBezTo>
                  <a:pt x="301952" y="80045"/>
                  <a:pt x="288466" y="71864"/>
                  <a:pt x="273466" y="68650"/>
                </a:cubicBezTo>
                <a:cubicBezTo>
                  <a:pt x="166474" y="45723"/>
                  <a:pt x="225930" y="79687"/>
                  <a:pt x="170916" y="43013"/>
                </a:cubicBezTo>
                <a:cubicBezTo>
                  <a:pt x="161963" y="29582"/>
                  <a:pt x="148536" y="2319"/>
                  <a:pt x="128187" y="284"/>
                </a:cubicBezTo>
                <a:cubicBezTo>
                  <a:pt x="108144" y="-1720"/>
                  <a:pt x="88465" y="7490"/>
                  <a:pt x="68367" y="8830"/>
                </a:cubicBezTo>
                <a:cubicBezTo>
                  <a:pt x="45628" y="10346"/>
                  <a:pt x="22789" y="8830"/>
                  <a:pt x="0" y="883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981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3000"/>
                            </p:stCondLst>
                            <p:childTnLst>
                              <p:par>
                                <p:cTn id="7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6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3000"/>
                            </p:stCondLst>
                            <p:childTnLst>
                              <p:par>
                                <p:cTn id="9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1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3000"/>
                            </p:stCondLst>
                            <p:childTnLst>
                              <p:par>
                                <p:cTn id="13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0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4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000"/>
                            </p:stCondLst>
                            <p:childTnLst>
                              <p:par>
                                <p:cTn id="14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6" fill="hold">
                            <p:stCondLst>
                              <p:cond delay="3000"/>
                            </p:stCondLst>
                            <p:childTnLst>
                              <p:par>
                                <p:cTn id="16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3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0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3000"/>
                            </p:stCondLst>
                            <p:childTnLst>
                              <p:par>
                                <p:cTn id="18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3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3000"/>
                            </p:stCondLst>
                            <p:childTnLst>
                              <p:par>
                                <p:cTn id="20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22" presetClass="entr" presetSubtype="1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2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2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3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2000" fill="hold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5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6" fill="hold">
                      <p:stCondLst>
                        <p:cond delay="indefinite"/>
                      </p:stCondLst>
                      <p:childTnLst>
                        <p:par>
                          <p:cTn id="227" fill="hold">
                            <p:stCondLst>
                              <p:cond delay="0"/>
                            </p:stCondLst>
                            <p:childTnLst>
                              <p:par>
                                <p:cTn id="228" presetID="2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0" dur="3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1" fill="hold">
                      <p:stCondLst>
                        <p:cond delay="indefinite"/>
                      </p:stCondLst>
                      <p:childTnLst>
                        <p:par>
                          <p:cTn id="232" fill="hold">
                            <p:stCondLst>
                              <p:cond delay="0"/>
                            </p:stCondLst>
                            <p:childTnLst>
                              <p:par>
                                <p:cTn id="233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2000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2000"/>
                                        <p:tgtEl>
                                          <p:spTgt spid="2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6" dur="20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8" fill="hold">
                            <p:stCondLst>
                              <p:cond delay="3000"/>
                            </p:stCondLst>
                            <p:childTnLst>
                              <p:par>
                                <p:cTn id="239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2" presetClass="entr" presetSubtype="8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8" dur="3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2000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3000"/>
                            </p:stCondLst>
                            <p:childTnLst>
                              <p:par>
                                <p:cTn id="25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6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7" fill="hold">
                      <p:stCondLst>
                        <p:cond delay="indefinite"/>
                      </p:stCondLst>
                      <p:childTnLst>
                        <p:par>
                          <p:cTn id="268" fill="hold">
                            <p:stCondLst>
                              <p:cond delay="0"/>
                            </p:stCondLst>
                            <p:childTnLst>
                              <p:par>
                                <p:cTn id="269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0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4" fill="hold">
                            <p:stCondLst>
                              <p:cond delay="3000"/>
                            </p:stCondLst>
                            <p:childTnLst>
                              <p:par>
                                <p:cTn id="27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0" fill="hold">
                      <p:stCondLst>
                        <p:cond delay="indefinite"/>
                      </p:stCondLst>
                      <p:childTnLst>
                        <p:par>
                          <p:cTn id="281" fill="hold">
                            <p:stCondLst>
                              <p:cond delay="0"/>
                            </p:stCondLst>
                            <p:childTnLst>
                              <p:par>
                                <p:cTn id="282" presetID="22" presetClass="entr" presetSubtype="2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4" dur="3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5" fill="hold">
                      <p:stCondLst>
                        <p:cond delay="indefinite"/>
                      </p:stCondLst>
                      <p:childTnLst>
                        <p:par>
                          <p:cTn id="286" fill="hold">
                            <p:stCondLst>
                              <p:cond delay="0"/>
                            </p:stCondLst>
                            <p:childTnLst>
                              <p:par>
                                <p:cTn id="287" presetID="53" presetClass="exit" presetSubtype="32" fill="hold" grpId="1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2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2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5" grpId="1"/>
      <p:bldP spid="6" grpId="0" build="allAtOnce"/>
      <p:bldP spid="8" grpId="0" animBg="1"/>
      <p:bldP spid="9" grpId="0"/>
      <p:bldP spid="9" grpId="1"/>
      <p:bldP spid="11" grpId="0" animBg="1"/>
      <p:bldP spid="12" grpId="0"/>
      <p:bldP spid="12" grpId="1"/>
      <p:bldP spid="13" grpId="0" animBg="1"/>
      <p:bldP spid="14" grpId="0"/>
      <p:bldP spid="14" grpId="1"/>
      <p:bldP spid="15" grpId="0" animBg="1"/>
      <p:bldP spid="16" grpId="0"/>
      <p:bldP spid="16" grpId="1"/>
      <p:bldP spid="18" grpId="0" animBg="1"/>
      <p:bldP spid="19" grpId="0"/>
      <p:bldP spid="19" grpId="1"/>
      <p:bldP spid="20" grpId="0" animBg="1"/>
      <p:bldP spid="21" grpId="0"/>
      <p:bldP spid="21" grpId="1"/>
      <p:bldP spid="22" grpId="0" animBg="1"/>
      <p:bldP spid="23" grpId="0"/>
      <p:bldP spid="23" grpId="1"/>
      <p:bldP spid="24" grpId="0" animBg="1"/>
      <p:bldP spid="25" grpId="0"/>
      <p:bldP spid="25" grpId="1"/>
      <p:bldP spid="26" grpId="0" animBg="1"/>
      <p:bldP spid="27" grpId="0"/>
      <p:bldP spid="27" grpId="1"/>
      <p:bldP spid="28" grpId="0" animBg="1"/>
      <p:bldP spid="29" grpId="0"/>
      <p:bldP spid="29" grpId="1"/>
      <p:bldP spid="31" grpId="0" animBg="1"/>
      <p:bldP spid="2048" grpId="0"/>
      <p:bldP spid="2048" grpId="1"/>
      <p:bldP spid="2049" grpId="0" animBg="1"/>
      <p:bldP spid="2051" grpId="0"/>
      <p:bldP spid="2051" grpId="1"/>
      <p:bldP spid="2052" grpId="0" animBg="1"/>
      <p:bldP spid="2053" grpId="0"/>
      <p:bldP spid="2053" grpId="1"/>
      <p:bldP spid="2054" grpId="0" animBg="1"/>
      <p:bldP spid="2055" grpId="0"/>
      <p:bldP spid="2055" grpId="1"/>
      <p:bldP spid="205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8" name="TextovéPole 2057"/>
          <p:cNvSpPr txBox="1"/>
          <p:nvPr/>
        </p:nvSpPr>
        <p:spPr>
          <a:xfrm>
            <a:off x="593202" y="78669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L</a:t>
            </a:r>
            <a:r>
              <a:rPr lang="cs-CZ" sz="2800" b="1" dirty="0" smtClean="0">
                <a:solidFill>
                  <a:schemeClr val="bg1"/>
                </a:solidFill>
              </a:rPr>
              <a:t>oira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059" name="TextovéPole 2058"/>
          <p:cNvSpPr txBox="1"/>
          <p:nvPr/>
        </p:nvSpPr>
        <p:spPr>
          <a:xfrm>
            <a:off x="50113" y="6581000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5.</a:t>
            </a:r>
            <a:endParaRPr lang="cs-CZ" sz="1200" b="1" dirty="0">
              <a:solidFill>
                <a:schemeClr val="tx2"/>
              </a:solidFill>
            </a:endParaRPr>
          </a:p>
        </p:txBody>
      </p:sp>
      <p:pic>
        <p:nvPicPr>
          <p:cNvPr id="20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651" y="6070"/>
            <a:ext cx="9179301" cy="68580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61" name="TextovéPole 2060"/>
          <p:cNvSpPr txBox="1"/>
          <p:nvPr/>
        </p:nvSpPr>
        <p:spPr>
          <a:xfrm>
            <a:off x="86316" y="125904"/>
            <a:ext cx="10784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</a:rPr>
              <a:t>T</a:t>
            </a:r>
            <a:r>
              <a:rPr lang="cs-CZ" sz="2800" b="1" dirty="0" smtClean="0">
                <a:solidFill>
                  <a:schemeClr val="bg1"/>
                </a:solidFill>
              </a:rPr>
              <a:t>emže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>
            <a:off x="-17651" y="6563618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6.</a:t>
            </a:r>
            <a:endParaRPr lang="cs-CZ" sz="1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695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/>
      <p:bldP spid="2061" grpId="0"/>
      <p:bldP spid="206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JEZERA</a:t>
            </a:r>
            <a:endParaRPr lang="cs-CZ" sz="4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0" y="1600200"/>
            <a:ext cx="6553200" cy="4525963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Většina jezer je ledovcového původu.</a:t>
            </a:r>
          </a:p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Velké množství jezer je  v severní Evropě.</a:t>
            </a:r>
          </a:p>
          <a:p>
            <a:pPr marL="0" indent="0">
              <a:buNone/>
            </a:pPr>
            <a:endParaRPr lang="cs-CZ" sz="40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54270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jezera v Evropě</a:t>
            </a:r>
            <a:endParaRPr lang="cs-CZ" sz="44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584566"/>
            <a:ext cx="7056784" cy="132474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Kaspické moře – největší jezero na světě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1475656" y="2924944"/>
            <a:ext cx="7056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ts val="1500"/>
              </a:spcBef>
              <a:buFont typeface="Wingdings" pitchFamily="2" charset="2"/>
              <a:buChar char=""/>
            </a:pP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Ladožské jezero (Rusko) </a:t>
            </a:r>
            <a:r>
              <a:rPr lang="cs-CZ" sz="36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největší jezero 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Evropě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47664" y="4125273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ts val="1500"/>
              </a:spcBef>
              <a:buFont typeface="Wingdings" pitchFamily="2" charset="2"/>
              <a:buChar char=""/>
            </a:pP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Oněžské jezero (Rusko)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47664" y="4776794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spcBef>
                <a:spcPts val="1500"/>
              </a:spcBef>
              <a:buFont typeface="Wingdings" pitchFamily="2" charset="2"/>
              <a:buChar char=""/>
            </a:pPr>
            <a:r>
              <a:rPr lang="cs-CZ" sz="3600" dirty="0">
                <a:solidFill>
                  <a:schemeClr val="tx2"/>
                </a:solidFill>
              </a:rPr>
              <a:t> </a:t>
            </a:r>
            <a:r>
              <a:rPr lang="cs-CZ" sz="36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Vänernské</a:t>
            </a:r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jezero (Švédsko) 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547" y="0"/>
            <a:ext cx="9169979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59" y="6576096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/>
                </a:solidFill>
              </a:rPr>
              <a:t>8.</a:t>
            </a:r>
            <a:endParaRPr lang="cs-CZ" sz="1200" b="1" dirty="0">
              <a:solidFill>
                <a:schemeClr val="bg2"/>
              </a:solidFill>
            </a:endParaRPr>
          </a:p>
        </p:txBody>
      </p:sp>
      <p:pic>
        <p:nvPicPr>
          <p:cNvPr id="102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28" y="-5672"/>
            <a:ext cx="9173359" cy="6863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3059" y="6571930"/>
            <a:ext cx="3129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/>
                </a:solidFill>
              </a:rPr>
              <a:t>9.</a:t>
            </a:r>
            <a:endParaRPr lang="cs-CZ" sz="1200" b="1" dirty="0">
              <a:solidFill>
                <a:schemeClr val="bg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09" y="0"/>
            <a:ext cx="9261900" cy="69528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059" y="6571929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10.</a:t>
            </a:r>
            <a:endParaRPr lang="cs-CZ" sz="1200" b="1" dirty="0">
              <a:solidFill>
                <a:schemeClr val="tx2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7969" y="-37628"/>
            <a:ext cx="9291560" cy="7139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1523" y="6571928"/>
            <a:ext cx="38940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/>
                </a:solidFill>
              </a:rPr>
              <a:t>11.</a:t>
            </a:r>
            <a:endParaRPr lang="cs-CZ" sz="1200" b="1" dirty="0">
              <a:solidFill>
                <a:schemeClr val="bg2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1113"/>
            <a:ext cx="8401050" cy="684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Volný tvar 10"/>
          <p:cNvSpPr/>
          <p:nvPr/>
        </p:nvSpPr>
        <p:spPr>
          <a:xfrm>
            <a:off x="7884346" y="3395783"/>
            <a:ext cx="890800" cy="1704176"/>
          </a:xfrm>
          <a:custGeom>
            <a:avLst/>
            <a:gdLst>
              <a:gd name="connsiteX0" fmla="*/ 888763 w 890800"/>
              <a:gd name="connsiteY0" fmla="*/ 822287 h 1704176"/>
              <a:gd name="connsiteX1" fmla="*/ 863126 w 890800"/>
              <a:gd name="connsiteY1" fmla="*/ 779558 h 1704176"/>
              <a:gd name="connsiteX2" fmla="*/ 820397 w 890800"/>
              <a:gd name="connsiteY2" fmla="*/ 685555 h 1704176"/>
              <a:gd name="connsiteX3" fmla="*/ 769122 w 890800"/>
              <a:gd name="connsiteY3" fmla="*/ 694101 h 1704176"/>
              <a:gd name="connsiteX4" fmla="*/ 734939 w 890800"/>
              <a:gd name="connsiteY4" fmla="*/ 702646 h 1704176"/>
              <a:gd name="connsiteX5" fmla="*/ 709301 w 890800"/>
              <a:gd name="connsiteY5" fmla="*/ 677009 h 1704176"/>
              <a:gd name="connsiteX6" fmla="*/ 683664 w 890800"/>
              <a:gd name="connsiteY6" fmla="*/ 668463 h 1704176"/>
              <a:gd name="connsiteX7" fmla="*/ 658027 w 890800"/>
              <a:gd name="connsiteY7" fmla="*/ 677009 h 1704176"/>
              <a:gd name="connsiteX8" fmla="*/ 640935 w 890800"/>
              <a:gd name="connsiteY8" fmla="*/ 702646 h 1704176"/>
              <a:gd name="connsiteX9" fmla="*/ 623843 w 890800"/>
              <a:gd name="connsiteY9" fmla="*/ 668463 h 1704176"/>
              <a:gd name="connsiteX10" fmla="*/ 572569 w 890800"/>
              <a:gd name="connsiteY10" fmla="*/ 634280 h 1704176"/>
              <a:gd name="connsiteX11" fmla="*/ 418744 w 890800"/>
              <a:gd name="connsiteY11" fmla="*/ 574459 h 1704176"/>
              <a:gd name="connsiteX12" fmla="*/ 393107 w 890800"/>
              <a:gd name="connsiteY12" fmla="*/ 548822 h 1704176"/>
              <a:gd name="connsiteX13" fmla="*/ 418744 w 890800"/>
              <a:gd name="connsiteY13" fmla="*/ 540276 h 1704176"/>
              <a:gd name="connsiteX14" fmla="*/ 444382 w 890800"/>
              <a:gd name="connsiteY14" fmla="*/ 514639 h 1704176"/>
              <a:gd name="connsiteX15" fmla="*/ 495657 w 890800"/>
              <a:gd name="connsiteY15" fmla="*/ 497547 h 1704176"/>
              <a:gd name="connsiteX16" fmla="*/ 470019 w 890800"/>
              <a:gd name="connsiteY16" fmla="*/ 437727 h 1704176"/>
              <a:gd name="connsiteX17" fmla="*/ 478565 w 890800"/>
              <a:gd name="connsiteY17" fmla="*/ 412089 h 1704176"/>
              <a:gd name="connsiteX18" fmla="*/ 461473 w 890800"/>
              <a:gd name="connsiteY18" fmla="*/ 360815 h 1704176"/>
              <a:gd name="connsiteX19" fmla="*/ 521294 w 890800"/>
              <a:gd name="connsiteY19" fmla="*/ 326631 h 1704176"/>
              <a:gd name="connsiteX20" fmla="*/ 581114 w 890800"/>
              <a:gd name="connsiteY20" fmla="*/ 318086 h 1704176"/>
              <a:gd name="connsiteX21" fmla="*/ 598206 w 890800"/>
              <a:gd name="connsiteY21" fmla="*/ 275357 h 1704176"/>
              <a:gd name="connsiteX22" fmla="*/ 572569 w 890800"/>
              <a:gd name="connsiteY22" fmla="*/ 266811 h 1704176"/>
              <a:gd name="connsiteX23" fmla="*/ 606752 w 890800"/>
              <a:gd name="connsiteY23" fmla="*/ 206990 h 1704176"/>
              <a:gd name="connsiteX24" fmla="*/ 581114 w 890800"/>
              <a:gd name="connsiteY24" fmla="*/ 138624 h 1704176"/>
              <a:gd name="connsiteX25" fmla="*/ 555477 w 890800"/>
              <a:gd name="connsiteY25" fmla="*/ 130078 h 1704176"/>
              <a:gd name="connsiteX26" fmla="*/ 529840 w 890800"/>
              <a:gd name="connsiteY26" fmla="*/ 95895 h 1704176"/>
              <a:gd name="connsiteX27" fmla="*/ 521294 w 890800"/>
              <a:gd name="connsiteY27" fmla="*/ 61712 h 1704176"/>
              <a:gd name="connsiteX28" fmla="*/ 495657 w 890800"/>
              <a:gd name="connsiteY28" fmla="*/ 36074 h 1704176"/>
              <a:gd name="connsiteX29" fmla="*/ 487111 w 890800"/>
              <a:gd name="connsiteY29" fmla="*/ 1891 h 1704176"/>
              <a:gd name="connsiteX30" fmla="*/ 452928 w 890800"/>
              <a:gd name="connsiteY30" fmla="*/ 10437 h 1704176"/>
              <a:gd name="connsiteX31" fmla="*/ 401653 w 890800"/>
              <a:gd name="connsiteY31" fmla="*/ 53166 h 1704176"/>
              <a:gd name="connsiteX32" fmla="*/ 393107 w 890800"/>
              <a:gd name="connsiteY32" fmla="*/ 78803 h 1704176"/>
              <a:gd name="connsiteX33" fmla="*/ 350378 w 890800"/>
              <a:gd name="connsiteY33" fmla="*/ 87349 h 1704176"/>
              <a:gd name="connsiteX34" fmla="*/ 316195 w 890800"/>
              <a:gd name="connsiteY34" fmla="*/ 95895 h 1704176"/>
              <a:gd name="connsiteX35" fmla="*/ 290557 w 890800"/>
              <a:gd name="connsiteY35" fmla="*/ 112986 h 1704176"/>
              <a:gd name="connsiteX36" fmla="*/ 247828 w 890800"/>
              <a:gd name="connsiteY36" fmla="*/ 164261 h 1704176"/>
              <a:gd name="connsiteX37" fmla="*/ 239283 w 890800"/>
              <a:gd name="connsiteY37" fmla="*/ 189899 h 1704176"/>
              <a:gd name="connsiteX38" fmla="*/ 213645 w 890800"/>
              <a:gd name="connsiteY38" fmla="*/ 198444 h 1704176"/>
              <a:gd name="connsiteX39" fmla="*/ 188008 w 890800"/>
              <a:gd name="connsiteY39" fmla="*/ 215536 h 1704176"/>
              <a:gd name="connsiteX40" fmla="*/ 145279 w 890800"/>
              <a:gd name="connsiteY40" fmla="*/ 266811 h 1704176"/>
              <a:gd name="connsiteX41" fmla="*/ 153825 w 890800"/>
              <a:gd name="connsiteY41" fmla="*/ 300994 h 1704176"/>
              <a:gd name="connsiteX42" fmla="*/ 128187 w 890800"/>
              <a:gd name="connsiteY42" fmla="*/ 360815 h 1704176"/>
              <a:gd name="connsiteX43" fmla="*/ 94004 w 890800"/>
              <a:gd name="connsiteY43" fmla="*/ 412089 h 1704176"/>
              <a:gd name="connsiteX44" fmla="*/ 76913 w 890800"/>
              <a:gd name="connsiteY44" fmla="*/ 463364 h 1704176"/>
              <a:gd name="connsiteX45" fmla="*/ 68367 w 890800"/>
              <a:gd name="connsiteY45" fmla="*/ 489001 h 1704176"/>
              <a:gd name="connsiteX46" fmla="*/ 42729 w 890800"/>
              <a:gd name="connsiteY46" fmla="*/ 506093 h 1704176"/>
              <a:gd name="connsiteX47" fmla="*/ 25638 w 890800"/>
              <a:gd name="connsiteY47" fmla="*/ 625734 h 1704176"/>
              <a:gd name="connsiteX48" fmla="*/ 17092 w 890800"/>
              <a:gd name="connsiteY48" fmla="*/ 651372 h 1704176"/>
              <a:gd name="connsiteX49" fmla="*/ 0 w 890800"/>
              <a:gd name="connsiteY49" fmla="*/ 719738 h 1704176"/>
              <a:gd name="connsiteX50" fmla="*/ 8546 w 890800"/>
              <a:gd name="connsiteY50" fmla="*/ 745375 h 1704176"/>
              <a:gd name="connsiteX51" fmla="*/ 59821 w 890800"/>
              <a:gd name="connsiteY51" fmla="*/ 762467 h 1704176"/>
              <a:gd name="connsiteX52" fmla="*/ 111096 w 890800"/>
              <a:gd name="connsiteY52" fmla="*/ 753921 h 1704176"/>
              <a:gd name="connsiteX53" fmla="*/ 136733 w 890800"/>
              <a:gd name="connsiteY53" fmla="*/ 762467 h 1704176"/>
              <a:gd name="connsiteX54" fmla="*/ 111096 w 890800"/>
              <a:gd name="connsiteY54" fmla="*/ 779558 h 1704176"/>
              <a:gd name="connsiteX55" fmla="*/ 68367 w 890800"/>
              <a:gd name="connsiteY55" fmla="*/ 771013 h 1704176"/>
              <a:gd name="connsiteX56" fmla="*/ 85458 w 890800"/>
              <a:gd name="connsiteY56" fmla="*/ 796650 h 1704176"/>
              <a:gd name="connsiteX57" fmla="*/ 119642 w 890800"/>
              <a:gd name="connsiteY57" fmla="*/ 805196 h 1704176"/>
              <a:gd name="connsiteX58" fmla="*/ 145279 w 890800"/>
              <a:gd name="connsiteY58" fmla="*/ 813742 h 1704176"/>
              <a:gd name="connsiteX59" fmla="*/ 162371 w 890800"/>
              <a:gd name="connsiteY59" fmla="*/ 865016 h 1704176"/>
              <a:gd name="connsiteX60" fmla="*/ 196554 w 890800"/>
              <a:gd name="connsiteY60" fmla="*/ 924837 h 1704176"/>
              <a:gd name="connsiteX61" fmla="*/ 205099 w 890800"/>
              <a:gd name="connsiteY61" fmla="*/ 959020 h 1704176"/>
              <a:gd name="connsiteX62" fmla="*/ 222191 w 890800"/>
              <a:gd name="connsiteY62" fmla="*/ 1010295 h 1704176"/>
              <a:gd name="connsiteX63" fmla="*/ 247828 w 890800"/>
              <a:gd name="connsiteY63" fmla="*/ 993203 h 1704176"/>
              <a:gd name="connsiteX64" fmla="*/ 299103 w 890800"/>
              <a:gd name="connsiteY64" fmla="*/ 1018841 h 1704176"/>
              <a:gd name="connsiteX65" fmla="*/ 341832 w 890800"/>
              <a:gd name="connsiteY65" fmla="*/ 1053024 h 1704176"/>
              <a:gd name="connsiteX66" fmla="*/ 367470 w 890800"/>
              <a:gd name="connsiteY66" fmla="*/ 1070115 h 1704176"/>
              <a:gd name="connsiteX67" fmla="*/ 418744 w 890800"/>
              <a:gd name="connsiteY67" fmla="*/ 1087207 h 1704176"/>
              <a:gd name="connsiteX68" fmla="*/ 444382 w 890800"/>
              <a:gd name="connsiteY68" fmla="*/ 1095753 h 1704176"/>
              <a:gd name="connsiteX69" fmla="*/ 470019 w 890800"/>
              <a:gd name="connsiteY69" fmla="*/ 1121390 h 1704176"/>
              <a:gd name="connsiteX70" fmla="*/ 504202 w 890800"/>
              <a:gd name="connsiteY70" fmla="*/ 1129936 h 1704176"/>
              <a:gd name="connsiteX71" fmla="*/ 546931 w 890800"/>
              <a:gd name="connsiteY71" fmla="*/ 1138482 h 1704176"/>
              <a:gd name="connsiteX72" fmla="*/ 606752 w 890800"/>
              <a:gd name="connsiteY72" fmla="*/ 1155573 h 1704176"/>
              <a:gd name="connsiteX73" fmla="*/ 615298 w 890800"/>
              <a:gd name="connsiteY73" fmla="*/ 1181211 h 1704176"/>
              <a:gd name="connsiteX74" fmla="*/ 683664 w 890800"/>
              <a:gd name="connsiteY74" fmla="*/ 1181211 h 1704176"/>
              <a:gd name="connsiteX75" fmla="*/ 709301 w 890800"/>
              <a:gd name="connsiteY75" fmla="*/ 1189757 h 1704176"/>
              <a:gd name="connsiteX76" fmla="*/ 760576 w 890800"/>
              <a:gd name="connsiteY76" fmla="*/ 1206848 h 1704176"/>
              <a:gd name="connsiteX77" fmla="*/ 734939 w 890800"/>
              <a:gd name="connsiteY77" fmla="*/ 1223940 h 1704176"/>
              <a:gd name="connsiteX78" fmla="*/ 734939 w 890800"/>
              <a:gd name="connsiteY78" fmla="*/ 1326489 h 1704176"/>
              <a:gd name="connsiteX79" fmla="*/ 743485 w 890800"/>
              <a:gd name="connsiteY79" fmla="*/ 1300852 h 1704176"/>
              <a:gd name="connsiteX80" fmla="*/ 734939 w 890800"/>
              <a:gd name="connsiteY80" fmla="*/ 1275215 h 1704176"/>
              <a:gd name="connsiteX81" fmla="*/ 726393 w 890800"/>
              <a:gd name="connsiteY81" fmla="*/ 1232486 h 1704176"/>
              <a:gd name="connsiteX82" fmla="*/ 700756 w 890800"/>
              <a:gd name="connsiteY82" fmla="*/ 1241031 h 1704176"/>
              <a:gd name="connsiteX83" fmla="*/ 717847 w 890800"/>
              <a:gd name="connsiteY83" fmla="*/ 1437585 h 1704176"/>
              <a:gd name="connsiteX84" fmla="*/ 717847 w 890800"/>
              <a:gd name="connsiteY84" fmla="*/ 1488859 h 1704176"/>
              <a:gd name="connsiteX85" fmla="*/ 700756 w 890800"/>
              <a:gd name="connsiteY85" fmla="*/ 1548680 h 1704176"/>
              <a:gd name="connsiteX86" fmla="*/ 717847 w 890800"/>
              <a:gd name="connsiteY86" fmla="*/ 1608501 h 1704176"/>
              <a:gd name="connsiteX87" fmla="*/ 743485 w 890800"/>
              <a:gd name="connsiteY87" fmla="*/ 1617046 h 1704176"/>
              <a:gd name="connsiteX88" fmla="*/ 820397 w 890800"/>
              <a:gd name="connsiteY88" fmla="*/ 1651229 h 1704176"/>
              <a:gd name="connsiteX89" fmla="*/ 846034 w 890800"/>
              <a:gd name="connsiteY89" fmla="*/ 1659775 h 1704176"/>
              <a:gd name="connsiteX90" fmla="*/ 871671 w 890800"/>
              <a:gd name="connsiteY90" fmla="*/ 1668321 h 1704176"/>
              <a:gd name="connsiteX91" fmla="*/ 880217 w 890800"/>
              <a:gd name="connsiteY91" fmla="*/ 1702504 h 1704176"/>
              <a:gd name="connsiteX92" fmla="*/ 854580 w 890800"/>
              <a:gd name="connsiteY92" fmla="*/ 1685413 h 1704176"/>
              <a:gd name="connsiteX93" fmla="*/ 794759 w 890800"/>
              <a:gd name="connsiteY93" fmla="*/ 1651229 h 1704176"/>
              <a:gd name="connsiteX94" fmla="*/ 811851 w 890800"/>
              <a:gd name="connsiteY94" fmla="*/ 1676867 h 1704176"/>
              <a:gd name="connsiteX95" fmla="*/ 837488 w 890800"/>
              <a:gd name="connsiteY95" fmla="*/ 1685413 h 1704176"/>
              <a:gd name="connsiteX96" fmla="*/ 863126 w 890800"/>
              <a:gd name="connsiteY96" fmla="*/ 1702504 h 1704176"/>
              <a:gd name="connsiteX97" fmla="*/ 888763 w 890800"/>
              <a:gd name="connsiteY97" fmla="*/ 1685413 h 1704176"/>
              <a:gd name="connsiteX98" fmla="*/ 854580 w 890800"/>
              <a:gd name="connsiteY98" fmla="*/ 1608501 h 1704176"/>
              <a:gd name="connsiteX99" fmla="*/ 863126 w 890800"/>
              <a:gd name="connsiteY99" fmla="*/ 1548680 h 1704176"/>
              <a:gd name="connsiteX100" fmla="*/ 871671 w 890800"/>
              <a:gd name="connsiteY100" fmla="*/ 1488859 h 1704176"/>
              <a:gd name="connsiteX101" fmla="*/ 871671 w 890800"/>
              <a:gd name="connsiteY101" fmla="*/ 1241031 h 1704176"/>
              <a:gd name="connsiteX102" fmla="*/ 863126 w 890800"/>
              <a:gd name="connsiteY102" fmla="*/ 1095753 h 1704176"/>
              <a:gd name="connsiteX103" fmla="*/ 871671 w 890800"/>
              <a:gd name="connsiteY103" fmla="*/ 1070115 h 1704176"/>
              <a:gd name="connsiteX104" fmla="*/ 880217 w 890800"/>
              <a:gd name="connsiteY104" fmla="*/ 1001749 h 1704176"/>
              <a:gd name="connsiteX105" fmla="*/ 888763 w 890800"/>
              <a:gd name="connsiteY105" fmla="*/ 822287 h 17041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890800" h="1704176">
                <a:moveTo>
                  <a:pt x="888763" y="822287"/>
                </a:moveTo>
                <a:cubicBezTo>
                  <a:pt x="885915" y="785255"/>
                  <a:pt x="867689" y="795529"/>
                  <a:pt x="863126" y="779558"/>
                </a:cubicBezTo>
                <a:cubicBezTo>
                  <a:pt x="834927" y="680862"/>
                  <a:pt x="886663" y="718687"/>
                  <a:pt x="820397" y="685555"/>
                </a:cubicBezTo>
                <a:cubicBezTo>
                  <a:pt x="803305" y="688404"/>
                  <a:pt x="786113" y="690703"/>
                  <a:pt x="769122" y="694101"/>
                </a:cubicBezTo>
                <a:cubicBezTo>
                  <a:pt x="757605" y="696404"/>
                  <a:pt x="746232" y="705873"/>
                  <a:pt x="734939" y="702646"/>
                </a:cubicBezTo>
                <a:cubicBezTo>
                  <a:pt x="723318" y="699326"/>
                  <a:pt x="719357" y="683713"/>
                  <a:pt x="709301" y="677009"/>
                </a:cubicBezTo>
                <a:cubicBezTo>
                  <a:pt x="701806" y="672012"/>
                  <a:pt x="692210" y="671312"/>
                  <a:pt x="683664" y="668463"/>
                </a:cubicBezTo>
                <a:cubicBezTo>
                  <a:pt x="675118" y="671312"/>
                  <a:pt x="665061" y="671382"/>
                  <a:pt x="658027" y="677009"/>
                </a:cubicBezTo>
                <a:cubicBezTo>
                  <a:pt x="650007" y="683425"/>
                  <a:pt x="650899" y="705137"/>
                  <a:pt x="640935" y="702646"/>
                </a:cubicBezTo>
                <a:cubicBezTo>
                  <a:pt x="628576" y="699556"/>
                  <a:pt x="630163" y="679524"/>
                  <a:pt x="623843" y="668463"/>
                </a:cubicBezTo>
                <a:cubicBezTo>
                  <a:pt x="604171" y="634037"/>
                  <a:pt x="612217" y="644192"/>
                  <a:pt x="572569" y="634280"/>
                </a:cubicBezTo>
                <a:cubicBezTo>
                  <a:pt x="497039" y="558750"/>
                  <a:pt x="545382" y="585012"/>
                  <a:pt x="418744" y="574459"/>
                </a:cubicBezTo>
                <a:cubicBezTo>
                  <a:pt x="410198" y="565913"/>
                  <a:pt x="393107" y="560907"/>
                  <a:pt x="393107" y="548822"/>
                </a:cubicBezTo>
                <a:cubicBezTo>
                  <a:pt x="393107" y="539814"/>
                  <a:pt x="411249" y="545273"/>
                  <a:pt x="418744" y="540276"/>
                </a:cubicBezTo>
                <a:cubicBezTo>
                  <a:pt x="428800" y="533572"/>
                  <a:pt x="433817" y="520508"/>
                  <a:pt x="444382" y="514639"/>
                </a:cubicBezTo>
                <a:cubicBezTo>
                  <a:pt x="460131" y="505890"/>
                  <a:pt x="495657" y="497547"/>
                  <a:pt x="495657" y="497547"/>
                </a:cubicBezTo>
                <a:cubicBezTo>
                  <a:pt x="481702" y="476615"/>
                  <a:pt x="470019" y="465319"/>
                  <a:pt x="470019" y="437727"/>
                </a:cubicBezTo>
                <a:cubicBezTo>
                  <a:pt x="470019" y="428719"/>
                  <a:pt x="475716" y="420635"/>
                  <a:pt x="478565" y="412089"/>
                </a:cubicBezTo>
                <a:cubicBezTo>
                  <a:pt x="472868" y="394998"/>
                  <a:pt x="446483" y="370808"/>
                  <a:pt x="461473" y="360815"/>
                </a:cubicBezTo>
                <a:cubicBezTo>
                  <a:pt x="477536" y="350106"/>
                  <a:pt x="502947" y="331635"/>
                  <a:pt x="521294" y="326631"/>
                </a:cubicBezTo>
                <a:cubicBezTo>
                  <a:pt x="540727" y="321331"/>
                  <a:pt x="561174" y="320934"/>
                  <a:pt x="581114" y="318086"/>
                </a:cubicBezTo>
                <a:cubicBezTo>
                  <a:pt x="645712" y="275020"/>
                  <a:pt x="650288" y="290237"/>
                  <a:pt x="598206" y="275357"/>
                </a:cubicBezTo>
                <a:cubicBezTo>
                  <a:pt x="589545" y="272882"/>
                  <a:pt x="581115" y="269660"/>
                  <a:pt x="572569" y="266811"/>
                </a:cubicBezTo>
                <a:cubicBezTo>
                  <a:pt x="580408" y="255052"/>
                  <a:pt x="605307" y="219998"/>
                  <a:pt x="606752" y="206990"/>
                </a:cubicBezTo>
                <a:cubicBezTo>
                  <a:pt x="608737" y="189121"/>
                  <a:pt x="597392" y="151646"/>
                  <a:pt x="581114" y="138624"/>
                </a:cubicBezTo>
                <a:cubicBezTo>
                  <a:pt x="574080" y="132997"/>
                  <a:pt x="564023" y="132927"/>
                  <a:pt x="555477" y="130078"/>
                </a:cubicBezTo>
                <a:cubicBezTo>
                  <a:pt x="546931" y="118684"/>
                  <a:pt x="536210" y="108634"/>
                  <a:pt x="529840" y="95895"/>
                </a:cubicBezTo>
                <a:cubicBezTo>
                  <a:pt x="524587" y="85390"/>
                  <a:pt x="527121" y="71910"/>
                  <a:pt x="521294" y="61712"/>
                </a:cubicBezTo>
                <a:cubicBezTo>
                  <a:pt x="515298" y="51219"/>
                  <a:pt x="504203" y="44620"/>
                  <a:pt x="495657" y="36074"/>
                </a:cubicBezTo>
                <a:cubicBezTo>
                  <a:pt x="492808" y="24680"/>
                  <a:pt x="497182" y="7934"/>
                  <a:pt x="487111" y="1891"/>
                </a:cubicBezTo>
                <a:cubicBezTo>
                  <a:pt x="477040" y="-4152"/>
                  <a:pt x="463723" y="5810"/>
                  <a:pt x="452928" y="10437"/>
                </a:cubicBezTo>
                <a:cubicBezTo>
                  <a:pt x="432106" y="19361"/>
                  <a:pt x="417053" y="37766"/>
                  <a:pt x="401653" y="53166"/>
                </a:cubicBezTo>
                <a:cubicBezTo>
                  <a:pt x="398804" y="61712"/>
                  <a:pt x="400602" y="73806"/>
                  <a:pt x="393107" y="78803"/>
                </a:cubicBezTo>
                <a:cubicBezTo>
                  <a:pt x="381021" y="86860"/>
                  <a:pt x="364557" y="84198"/>
                  <a:pt x="350378" y="87349"/>
                </a:cubicBezTo>
                <a:cubicBezTo>
                  <a:pt x="338913" y="89897"/>
                  <a:pt x="327589" y="93046"/>
                  <a:pt x="316195" y="95895"/>
                </a:cubicBezTo>
                <a:cubicBezTo>
                  <a:pt x="307649" y="101592"/>
                  <a:pt x="297132" y="105096"/>
                  <a:pt x="290557" y="112986"/>
                </a:cubicBezTo>
                <a:cubicBezTo>
                  <a:pt x="236345" y="178041"/>
                  <a:pt x="310291" y="122622"/>
                  <a:pt x="247828" y="164261"/>
                </a:cubicBezTo>
                <a:cubicBezTo>
                  <a:pt x="244980" y="172807"/>
                  <a:pt x="245653" y="183529"/>
                  <a:pt x="239283" y="189899"/>
                </a:cubicBezTo>
                <a:cubicBezTo>
                  <a:pt x="232913" y="196269"/>
                  <a:pt x="221702" y="194415"/>
                  <a:pt x="213645" y="198444"/>
                </a:cubicBezTo>
                <a:cubicBezTo>
                  <a:pt x="204459" y="203037"/>
                  <a:pt x="195898" y="208961"/>
                  <a:pt x="188008" y="215536"/>
                </a:cubicBezTo>
                <a:cubicBezTo>
                  <a:pt x="163333" y="236099"/>
                  <a:pt x="162085" y="241602"/>
                  <a:pt x="145279" y="266811"/>
                </a:cubicBezTo>
                <a:cubicBezTo>
                  <a:pt x="148128" y="278205"/>
                  <a:pt x="153825" y="289249"/>
                  <a:pt x="153825" y="300994"/>
                </a:cubicBezTo>
                <a:cubicBezTo>
                  <a:pt x="153825" y="328586"/>
                  <a:pt x="142142" y="339883"/>
                  <a:pt x="128187" y="360815"/>
                </a:cubicBezTo>
                <a:cubicBezTo>
                  <a:pt x="99919" y="445627"/>
                  <a:pt x="147347" y="316072"/>
                  <a:pt x="94004" y="412089"/>
                </a:cubicBezTo>
                <a:cubicBezTo>
                  <a:pt x="85255" y="427838"/>
                  <a:pt x="82610" y="446272"/>
                  <a:pt x="76913" y="463364"/>
                </a:cubicBezTo>
                <a:cubicBezTo>
                  <a:pt x="74064" y="471910"/>
                  <a:pt x="75862" y="484004"/>
                  <a:pt x="68367" y="489001"/>
                </a:cubicBezTo>
                <a:lnTo>
                  <a:pt x="42729" y="506093"/>
                </a:lnTo>
                <a:cubicBezTo>
                  <a:pt x="21555" y="569621"/>
                  <a:pt x="44362" y="494671"/>
                  <a:pt x="25638" y="625734"/>
                </a:cubicBezTo>
                <a:cubicBezTo>
                  <a:pt x="24364" y="634652"/>
                  <a:pt x="19462" y="642681"/>
                  <a:pt x="17092" y="651372"/>
                </a:cubicBezTo>
                <a:cubicBezTo>
                  <a:pt x="10911" y="674034"/>
                  <a:pt x="0" y="719738"/>
                  <a:pt x="0" y="719738"/>
                </a:cubicBezTo>
                <a:cubicBezTo>
                  <a:pt x="2849" y="728284"/>
                  <a:pt x="1216" y="740139"/>
                  <a:pt x="8546" y="745375"/>
                </a:cubicBezTo>
                <a:cubicBezTo>
                  <a:pt x="23206" y="755847"/>
                  <a:pt x="59821" y="762467"/>
                  <a:pt x="59821" y="762467"/>
                </a:cubicBezTo>
                <a:cubicBezTo>
                  <a:pt x="76913" y="759618"/>
                  <a:pt x="93769" y="753921"/>
                  <a:pt x="111096" y="753921"/>
                </a:cubicBezTo>
                <a:cubicBezTo>
                  <a:pt x="120104" y="753921"/>
                  <a:pt x="136733" y="753459"/>
                  <a:pt x="136733" y="762467"/>
                </a:cubicBezTo>
                <a:cubicBezTo>
                  <a:pt x="136733" y="772738"/>
                  <a:pt x="119642" y="773861"/>
                  <a:pt x="111096" y="779558"/>
                </a:cubicBezTo>
                <a:cubicBezTo>
                  <a:pt x="96853" y="776710"/>
                  <a:pt x="80453" y="762956"/>
                  <a:pt x="68367" y="771013"/>
                </a:cubicBezTo>
                <a:cubicBezTo>
                  <a:pt x="59821" y="776710"/>
                  <a:pt x="76912" y="790953"/>
                  <a:pt x="85458" y="796650"/>
                </a:cubicBezTo>
                <a:cubicBezTo>
                  <a:pt x="95231" y="803165"/>
                  <a:pt x="108349" y="801969"/>
                  <a:pt x="119642" y="805196"/>
                </a:cubicBezTo>
                <a:cubicBezTo>
                  <a:pt x="128303" y="807671"/>
                  <a:pt x="136733" y="810893"/>
                  <a:pt x="145279" y="813742"/>
                </a:cubicBezTo>
                <a:cubicBezTo>
                  <a:pt x="150976" y="830833"/>
                  <a:pt x="154314" y="848902"/>
                  <a:pt x="162371" y="865016"/>
                </a:cubicBezTo>
                <a:cubicBezTo>
                  <a:pt x="184055" y="908387"/>
                  <a:pt x="172395" y="888600"/>
                  <a:pt x="196554" y="924837"/>
                </a:cubicBezTo>
                <a:cubicBezTo>
                  <a:pt x="199402" y="936231"/>
                  <a:pt x="201724" y="947770"/>
                  <a:pt x="205099" y="959020"/>
                </a:cubicBezTo>
                <a:cubicBezTo>
                  <a:pt x="210276" y="976276"/>
                  <a:pt x="222191" y="1010295"/>
                  <a:pt x="222191" y="1010295"/>
                </a:cubicBezTo>
                <a:cubicBezTo>
                  <a:pt x="230737" y="1004598"/>
                  <a:pt x="237697" y="994892"/>
                  <a:pt x="247828" y="993203"/>
                </a:cubicBezTo>
                <a:cubicBezTo>
                  <a:pt x="261981" y="990844"/>
                  <a:pt x="290174" y="1012888"/>
                  <a:pt x="299103" y="1018841"/>
                </a:cubicBezTo>
                <a:cubicBezTo>
                  <a:pt x="313649" y="1062478"/>
                  <a:pt x="295929" y="1033352"/>
                  <a:pt x="341832" y="1053024"/>
                </a:cubicBezTo>
                <a:cubicBezTo>
                  <a:pt x="351272" y="1057070"/>
                  <a:pt x="358084" y="1065944"/>
                  <a:pt x="367470" y="1070115"/>
                </a:cubicBezTo>
                <a:cubicBezTo>
                  <a:pt x="383933" y="1077432"/>
                  <a:pt x="401653" y="1081510"/>
                  <a:pt x="418744" y="1087207"/>
                </a:cubicBezTo>
                <a:lnTo>
                  <a:pt x="444382" y="1095753"/>
                </a:lnTo>
                <a:cubicBezTo>
                  <a:pt x="452928" y="1104299"/>
                  <a:pt x="459526" y="1115394"/>
                  <a:pt x="470019" y="1121390"/>
                </a:cubicBezTo>
                <a:cubicBezTo>
                  <a:pt x="480217" y="1127217"/>
                  <a:pt x="492737" y="1127388"/>
                  <a:pt x="504202" y="1129936"/>
                </a:cubicBezTo>
                <a:cubicBezTo>
                  <a:pt x="518381" y="1133087"/>
                  <a:pt x="532752" y="1135331"/>
                  <a:pt x="546931" y="1138482"/>
                </a:cubicBezTo>
                <a:cubicBezTo>
                  <a:pt x="579118" y="1145635"/>
                  <a:pt x="578205" y="1146059"/>
                  <a:pt x="606752" y="1155573"/>
                </a:cubicBezTo>
                <a:cubicBezTo>
                  <a:pt x="609601" y="1164119"/>
                  <a:pt x="608928" y="1174841"/>
                  <a:pt x="615298" y="1181211"/>
                </a:cubicBezTo>
                <a:cubicBezTo>
                  <a:pt x="632817" y="1198730"/>
                  <a:pt x="667412" y="1184461"/>
                  <a:pt x="683664" y="1181211"/>
                </a:cubicBezTo>
                <a:cubicBezTo>
                  <a:pt x="692210" y="1184060"/>
                  <a:pt x="700416" y="1188276"/>
                  <a:pt x="709301" y="1189757"/>
                </a:cubicBezTo>
                <a:cubicBezTo>
                  <a:pt x="785626" y="1202477"/>
                  <a:pt x="814018" y="1189034"/>
                  <a:pt x="760576" y="1206848"/>
                </a:cubicBezTo>
                <a:cubicBezTo>
                  <a:pt x="752030" y="1212545"/>
                  <a:pt x="738753" y="1214404"/>
                  <a:pt x="734939" y="1223940"/>
                </a:cubicBezTo>
                <a:cubicBezTo>
                  <a:pt x="716472" y="1270107"/>
                  <a:pt x="725151" y="1287339"/>
                  <a:pt x="734939" y="1326489"/>
                </a:cubicBezTo>
                <a:cubicBezTo>
                  <a:pt x="737788" y="1317943"/>
                  <a:pt x="743485" y="1309860"/>
                  <a:pt x="743485" y="1300852"/>
                </a:cubicBezTo>
                <a:cubicBezTo>
                  <a:pt x="743485" y="1291844"/>
                  <a:pt x="737124" y="1283954"/>
                  <a:pt x="734939" y="1275215"/>
                </a:cubicBezTo>
                <a:cubicBezTo>
                  <a:pt x="731416" y="1261124"/>
                  <a:pt x="729242" y="1246729"/>
                  <a:pt x="726393" y="1232486"/>
                </a:cubicBezTo>
                <a:cubicBezTo>
                  <a:pt x="717847" y="1235334"/>
                  <a:pt x="701873" y="1232093"/>
                  <a:pt x="700756" y="1241031"/>
                </a:cubicBezTo>
                <a:cubicBezTo>
                  <a:pt x="696348" y="1276292"/>
                  <a:pt x="711755" y="1388850"/>
                  <a:pt x="717847" y="1437585"/>
                </a:cubicBezTo>
                <a:cubicBezTo>
                  <a:pt x="680313" y="1493887"/>
                  <a:pt x="709805" y="1432557"/>
                  <a:pt x="717847" y="1488859"/>
                </a:cubicBezTo>
                <a:cubicBezTo>
                  <a:pt x="718920" y="1496369"/>
                  <a:pt x="703963" y="1539060"/>
                  <a:pt x="700756" y="1548680"/>
                </a:cubicBezTo>
                <a:cubicBezTo>
                  <a:pt x="700830" y="1548978"/>
                  <a:pt x="713759" y="1604414"/>
                  <a:pt x="717847" y="1608501"/>
                </a:cubicBezTo>
                <a:cubicBezTo>
                  <a:pt x="724217" y="1614871"/>
                  <a:pt x="734939" y="1614198"/>
                  <a:pt x="743485" y="1617046"/>
                </a:cubicBezTo>
                <a:cubicBezTo>
                  <a:pt x="784113" y="1644132"/>
                  <a:pt x="759377" y="1630889"/>
                  <a:pt x="820397" y="1651229"/>
                </a:cubicBezTo>
                <a:lnTo>
                  <a:pt x="846034" y="1659775"/>
                </a:lnTo>
                <a:lnTo>
                  <a:pt x="871671" y="1668321"/>
                </a:lnTo>
                <a:cubicBezTo>
                  <a:pt x="874520" y="1679715"/>
                  <a:pt x="888522" y="1694199"/>
                  <a:pt x="880217" y="1702504"/>
                </a:cubicBezTo>
                <a:cubicBezTo>
                  <a:pt x="872955" y="1709767"/>
                  <a:pt x="862937" y="1691383"/>
                  <a:pt x="854580" y="1685413"/>
                </a:cubicBezTo>
                <a:cubicBezTo>
                  <a:pt x="809309" y="1653076"/>
                  <a:pt x="836364" y="1665097"/>
                  <a:pt x="794759" y="1651229"/>
                </a:cubicBezTo>
                <a:cubicBezTo>
                  <a:pt x="800456" y="1659775"/>
                  <a:pt x="803831" y="1670451"/>
                  <a:pt x="811851" y="1676867"/>
                </a:cubicBezTo>
                <a:cubicBezTo>
                  <a:pt x="818885" y="1682494"/>
                  <a:pt x="829431" y="1681385"/>
                  <a:pt x="837488" y="1685413"/>
                </a:cubicBezTo>
                <a:cubicBezTo>
                  <a:pt x="846675" y="1690006"/>
                  <a:pt x="854580" y="1696807"/>
                  <a:pt x="863126" y="1702504"/>
                </a:cubicBezTo>
                <a:cubicBezTo>
                  <a:pt x="871672" y="1696807"/>
                  <a:pt x="887311" y="1695580"/>
                  <a:pt x="888763" y="1685413"/>
                </a:cubicBezTo>
                <a:cubicBezTo>
                  <a:pt x="889975" y="1676928"/>
                  <a:pt x="859402" y="1618145"/>
                  <a:pt x="854580" y="1608501"/>
                </a:cubicBezTo>
                <a:cubicBezTo>
                  <a:pt x="893481" y="1530694"/>
                  <a:pt x="863126" y="1611551"/>
                  <a:pt x="863126" y="1548680"/>
                </a:cubicBezTo>
                <a:cubicBezTo>
                  <a:pt x="863126" y="1528537"/>
                  <a:pt x="868823" y="1508799"/>
                  <a:pt x="871671" y="1488859"/>
                </a:cubicBezTo>
                <a:cubicBezTo>
                  <a:pt x="845997" y="1078042"/>
                  <a:pt x="871671" y="1590429"/>
                  <a:pt x="871671" y="1241031"/>
                </a:cubicBezTo>
                <a:cubicBezTo>
                  <a:pt x="871671" y="1192521"/>
                  <a:pt x="865974" y="1144179"/>
                  <a:pt x="863126" y="1095753"/>
                </a:cubicBezTo>
                <a:cubicBezTo>
                  <a:pt x="865974" y="1087207"/>
                  <a:pt x="870060" y="1078978"/>
                  <a:pt x="871671" y="1070115"/>
                </a:cubicBezTo>
                <a:cubicBezTo>
                  <a:pt x="875779" y="1047519"/>
                  <a:pt x="878738" y="1024667"/>
                  <a:pt x="880217" y="1001749"/>
                </a:cubicBezTo>
                <a:cubicBezTo>
                  <a:pt x="893449" y="796660"/>
                  <a:pt x="891611" y="859319"/>
                  <a:pt x="888763" y="822287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5255664" y="1854417"/>
            <a:ext cx="282011" cy="290669"/>
          </a:xfrm>
          <a:custGeom>
            <a:avLst/>
            <a:gdLst>
              <a:gd name="connsiteX0" fmla="*/ 188007 w 282011"/>
              <a:gd name="connsiteY0" fmla="*/ 290577 h 290669"/>
              <a:gd name="connsiteX1" fmla="*/ 179461 w 282011"/>
              <a:gd name="connsiteY1" fmla="*/ 247848 h 290669"/>
              <a:gd name="connsiteX2" fmla="*/ 247828 w 282011"/>
              <a:gd name="connsiteY2" fmla="*/ 230757 h 290669"/>
              <a:gd name="connsiteX3" fmla="*/ 256373 w 282011"/>
              <a:gd name="connsiteY3" fmla="*/ 205119 h 290669"/>
              <a:gd name="connsiteX4" fmla="*/ 256373 w 282011"/>
              <a:gd name="connsiteY4" fmla="*/ 153845 h 290669"/>
              <a:gd name="connsiteX5" fmla="*/ 282011 w 282011"/>
              <a:gd name="connsiteY5" fmla="*/ 145299 h 290669"/>
              <a:gd name="connsiteX6" fmla="*/ 264919 w 282011"/>
              <a:gd name="connsiteY6" fmla="*/ 111116 h 290669"/>
              <a:gd name="connsiteX7" fmla="*/ 247828 w 282011"/>
              <a:gd name="connsiteY7" fmla="*/ 85478 h 290669"/>
              <a:gd name="connsiteX8" fmla="*/ 239282 w 282011"/>
              <a:gd name="connsiteY8" fmla="*/ 59841 h 290669"/>
              <a:gd name="connsiteX9" fmla="*/ 213644 w 282011"/>
              <a:gd name="connsiteY9" fmla="*/ 51295 h 290669"/>
              <a:gd name="connsiteX10" fmla="*/ 153824 w 282011"/>
              <a:gd name="connsiteY10" fmla="*/ 34204 h 290669"/>
              <a:gd name="connsiteX11" fmla="*/ 68366 w 282011"/>
              <a:gd name="connsiteY11" fmla="*/ 8566 h 290669"/>
              <a:gd name="connsiteX12" fmla="*/ 0 w 282011"/>
              <a:gd name="connsiteY12" fmla="*/ 85478 h 290669"/>
              <a:gd name="connsiteX13" fmla="*/ 8545 w 282011"/>
              <a:gd name="connsiteY13" fmla="*/ 128207 h 290669"/>
              <a:gd name="connsiteX14" fmla="*/ 34183 w 282011"/>
              <a:gd name="connsiteY14" fmla="*/ 136753 h 290669"/>
              <a:gd name="connsiteX15" fmla="*/ 59820 w 282011"/>
              <a:gd name="connsiteY15" fmla="*/ 153845 h 290669"/>
              <a:gd name="connsiteX16" fmla="*/ 102549 w 282011"/>
              <a:gd name="connsiteY16" fmla="*/ 196574 h 290669"/>
              <a:gd name="connsiteX17" fmla="*/ 145278 w 282011"/>
              <a:gd name="connsiteY17" fmla="*/ 247848 h 290669"/>
              <a:gd name="connsiteX18" fmla="*/ 153824 w 282011"/>
              <a:gd name="connsiteY18" fmla="*/ 282032 h 290669"/>
              <a:gd name="connsiteX19" fmla="*/ 213644 w 282011"/>
              <a:gd name="connsiteY19" fmla="*/ 282032 h 290669"/>
              <a:gd name="connsiteX20" fmla="*/ 188007 w 282011"/>
              <a:gd name="connsiteY20" fmla="*/ 290577 h 2906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82011" h="290669">
                <a:moveTo>
                  <a:pt x="188007" y="290577"/>
                </a:moveTo>
                <a:cubicBezTo>
                  <a:pt x="185158" y="276334"/>
                  <a:pt x="169190" y="258119"/>
                  <a:pt x="179461" y="247848"/>
                </a:cubicBezTo>
                <a:cubicBezTo>
                  <a:pt x="196071" y="231238"/>
                  <a:pt x="247828" y="230757"/>
                  <a:pt x="247828" y="230757"/>
                </a:cubicBezTo>
                <a:cubicBezTo>
                  <a:pt x="250676" y="222211"/>
                  <a:pt x="256373" y="214127"/>
                  <a:pt x="256373" y="205119"/>
                </a:cubicBezTo>
                <a:cubicBezTo>
                  <a:pt x="256373" y="182332"/>
                  <a:pt x="233586" y="176632"/>
                  <a:pt x="256373" y="153845"/>
                </a:cubicBezTo>
                <a:cubicBezTo>
                  <a:pt x="262743" y="147475"/>
                  <a:pt x="273465" y="148148"/>
                  <a:pt x="282011" y="145299"/>
                </a:cubicBezTo>
                <a:cubicBezTo>
                  <a:pt x="276314" y="133905"/>
                  <a:pt x="271239" y="122177"/>
                  <a:pt x="264919" y="111116"/>
                </a:cubicBezTo>
                <a:cubicBezTo>
                  <a:pt x="259823" y="102198"/>
                  <a:pt x="252421" y="94665"/>
                  <a:pt x="247828" y="85478"/>
                </a:cubicBezTo>
                <a:cubicBezTo>
                  <a:pt x="243800" y="77421"/>
                  <a:pt x="245652" y="66210"/>
                  <a:pt x="239282" y="59841"/>
                </a:cubicBezTo>
                <a:cubicBezTo>
                  <a:pt x="232912" y="53471"/>
                  <a:pt x="222306" y="53770"/>
                  <a:pt x="213644" y="51295"/>
                </a:cubicBezTo>
                <a:cubicBezTo>
                  <a:pt x="138512" y="29828"/>
                  <a:pt x="215307" y="54697"/>
                  <a:pt x="153824" y="34204"/>
                </a:cubicBezTo>
                <a:cubicBezTo>
                  <a:pt x="92777" y="-6495"/>
                  <a:pt x="122477" y="-4962"/>
                  <a:pt x="68366" y="8566"/>
                </a:cubicBezTo>
                <a:cubicBezTo>
                  <a:pt x="9829" y="67103"/>
                  <a:pt x="30499" y="39729"/>
                  <a:pt x="0" y="85478"/>
                </a:cubicBezTo>
                <a:cubicBezTo>
                  <a:pt x="2848" y="99721"/>
                  <a:pt x="488" y="116121"/>
                  <a:pt x="8545" y="128207"/>
                </a:cubicBezTo>
                <a:cubicBezTo>
                  <a:pt x="13542" y="135702"/>
                  <a:pt x="26126" y="132724"/>
                  <a:pt x="34183" y="136753"/>
                </a:cubicBezTo>
                <a:cubicBezTo>
                  <a:pt x="43369" y="141346"/>
                  <a:pt x="51274" y="148148"/>
                  <a:pt x="59820" y="153845"/>
                </a:cubicBezTo>
                <a:cubicBezTo>
                  <a:pt x="91155" y="200846"/>
                  <a:pt x="59820" y="160966"/>
                  <a:pt x="102549" y="196574"/>
                </a:cubicBezTo>
                <a:cubicBezTo>
                  <a:pt x="127223" y="217136"/>
                  <a:pt x="128472" y="222640"/>
                  <a:pt x="145278" y="247848"/>
                </a:cubicBezTo>
                <a:cubicBezTo>
                  <a:pt x="148127" y="259243"/>
                  <a:pt x="145519" y="273727"/>
                  <a:pt x="153824" y="282032"/>
                </a:cubicBezTo>
                <a:cubicBezTo>
                  <a:pt x="164665" y="292873"/>
                  <a:pt x="201470" y="294206"/>
                  <a:pt x="213644" y="282032"/>
                </a:cubicBezTo>
                <a:lnTo>
                  <a:pt x="188007" y="290577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597254" y="1580972"/>
            <a:ext cx="213886" cy="316819"/>
          </a:xfrm>
          <a:custGeom>
            <a:avLst/>
            <a:gdLst>
              <a:gd name="connsiteX0" fmla="*/ 171157 w 213886"/>
              <a:gd name="connsiteY0" fmla="*/ 316194 h 316819"/>
              <a:gd name="connsiteX1" fmla="*/ 188249 w 213886"/>
              <a:gd name="connsiteY1" fmla="*/ 273465 h 316819"/>
              <a:gd name="connsiteX2" fmla="*/ 205340 w 213886"/>
              <a:gd name="connsiteY2" fmla="*/ 247828 h 316819"/>
              <a:gd name="connsiteX3" fmla="*/ 213886 w 213886"/>
              <a:gd name="connsiteY3" fmla="*/ 213645 h 316819"/>
              <a:gd name="connsiteX4" fmla="*/ 188249 w 213886"/>
              <a:gd name="connsiteY4" fmla="*/ 205099 h 316819"/>
              <a:gd name="connsiteX5" fmla="*/ 171157 w 213886"/>
              <a:gd name="connsiteY5" fmla="*/ 170916 h 316819"/>
              <a:gd name="connsiteX6" fmla="*/ 154066 w 213886"/>
              <a:gd name="connsiteY6" fmla="*/ 145278 h 316819"/>
              <a:gd name="connsiteX7" fmla="*/ 111337 w 213886"/>
              <a:gd name="connsiteY7" fmla="*/ 68366 h 316819"/>
              <a:gd name="connsiteX8" fmla="*/ 85699 w 213886"/>
              <a:gd name="connsiteY8" fmla="*/ 59821 h 316819"/>
              <a:gd name="connsiteX9" fmla="*/ 68608 w 213886"/>
              <a:gd name="connsiteY9" fmla="*/ 34183 h 316819"/>
              <a:gd name="connsiteX10" fmla="*/ 8787 w 213886"/>
              <a:gd name="connsiteY10" fmla="*/ 0 h 316819"/>
              <a:gd name="connsiteX11" fmla="*/ 241 w 213886"/>
              <a:gd name="connsiteY11" fmla="*/ 34183 h 316819"/>
              <a:gd name="connsiteX12" fmla="*/ 42970 w 213886"/>
              <a:gd name="connsiteY12" fmla="*/ 85458 h 316819"/>
              <a:gd name="connsiteX13" fmla="*/ 34425 w 213886"/>
              <a:gd name="connsiteY13" fmla="*/ 136733 h 316819"/>
              <a:gd name="connsiteX14" fmla="*/ 17333 w 213886"/>
              <a:gd name="connsiteY14" fmla="*/ 111095 h 316819"/>
              <a:gd name="connsiteX15" fmla="*/ 241 w 213886"/>
              <a:gd name="connsiteY15" fmla="*/ 136733 h 316819"/>
              <a:gd name="connsiteX16" fmla="*/ 8787 w 213886"/>
              <a:gd name="connsiteY16" fmla="*/ 162370 h 316819"/>
              <a:gd name="connsiteX17" fmla="*/ 85699 w 213886"/>
              <a:gd name="connsiteY17" fmla="*/ 205099 h 316819"/>
              <a:gd name="connsiteX18" fmla="*/ 119882 w 213886"/>
              <a:gd name="connsiteY18" fmla="*/ 213645 h 316819"/>
              <a:gd name="connsiteX19" fmla="*/ 145520 w 213886"/>
              <a:gd name="connsiteY19" fmla="*/ 239282 h 316819"/>
              <a:gd name="connsiteX20" fmla="*/ 171157 w 213886"/>
              <a:gd name="connsiteY20" fmla="*/ 316194 h 316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13886" h="316819">
                <a:moveTo>
                  <a:pt x="171157" y="316194"/>
                </a:moveTo>
                <a:cubicBezTo>
                  <a:pt x="178278" y="321891"/>
                  <a:pt x="181389" y="287186"/>
                  <a:pt x="188249" y="273465"/>
                </a:cubicBezTo>
                <a:cubicBezTo>
                  <a:pt x="192842" y="264279"/>
                  <a:pt x="201294" y="257268"/>
                  <a:pt x="205340" y="247828"/>
                </a:cubicBezTo>
                <a:cubicBezTo>
                  <a:pt x="209967" y="237033"/>
                  <a:pt x="211037" y="225039"/>
                  <a:pt x="213886" y="213645"/>
                </a:cubicBezTo>
                <a:cubicBezTo>
                  <a:pt x="205340" y="210796"/>
                  <a:pt x="194619" y="211469"/>
                  <a:pt x="188249" y="205099"/>
                </a:cubicBezTo>
                <a:cubicBezTo>
                  <a:pt x="179241" y="196091"/>
                  <a:pt x="177477" y="181977"/>
                  <a:pt x="171157" y="170916"/>
                </a:cubicBezTo>
                <a:cubicBezTo>
                  <a:pt x="166061" y="161998"/>
                  <a:pt x="158659" y="154465"/>
                  <a:pt x="154066" y="145278"/>
                </a:cubicBezTo>
                <a:cubicBezTo>
                  <a:pt x="142027" y="121200"/>
                  <a:pt x="143668" y="79142"/>
                  <a:pt x="111337" y="68366"/>
                </a:cubicBezTo>
                <a:lnTo>
                  <a:pt x="85699" y="59821"/>
                </a:lnTo>
                <a:cubicBezTo>
                  <a:pt x="80002" y="51275"/>
                  <a:pt x="75871" y="41446"/>
                  <a:pt x="68608" y="34183"/>
                </a:cubicBezTo>
                <a:cubicBezTo>
                  <a:pt x="56532" y="22107"/>
                  <a:pt x="22187" y="6700"/>
                  <a:pt x="8787" y="0"/>
                </a:cubicBezTo>
                <a:cubicBezTo>
                  <a:pt x="5938" y="11394"/>
                  <a:pt x="-1420" y="22556"/>
                  <a:pt x="241" y="34183"/>
                </a:cubicBezTo>
                <a:cubicBezTo>
                  <a:pt x="2224" y="48064"/>
                  <a:pt x="35736" y="78224"/>
                  <a:pt x="42970" y="85458"/>
                </a:cubicBezTo>
                <a:cubicBezTo>
                  <a:pt x="40122" y="102550"/>
                  <a:pt x="46677" y="124481"/>
                  <a:pt x="34425" y="136733"/>
                </a:cubicBezTo>
                <a:cubicBezTo>
                  <a:pt x="27162" y="143996"/>
                  <a:pt x="27604" y="111095"/>
                  <a:pt x="17333" y="111095"/>
                </a:cubicBezTo>
                <a:cubicBezTo>
                  <a:pt x="7062" y="111095"/>
                  <a:pt x="5938" y="128187"/>
                  <a:pt x="241" y="136733"/>
                </a:cubicBezTo>
                <a:cubicBezTo>
                  <a:pt x="3090" y="145279"/>
                  <a:pt x="2417" y="156000"/>
                  <a:pt x="8787" y="162370"/>
                </a:cubicBezTo>
                <a:cubicBezTo>
                  <a:pt x="33270" y="186853"/>
                  <a:pt x="55610" y="196502"/>
                  <a:pt x="85699" y="205099"/>
                </a:cubicBezTo>
                <a:cubicBezTo>
                  <a:pt x="96992" y="208326"/>
                  <a:pt x="108488" y="210796"/>
                  <a:pt x="119882" y="213645"/>
                </a:cubicBezTo>
                <a:cubicBezTo>
                  <a:pt x="128428" y="222191"/>
                  <a:pt x="140611" y="228238"/>
                  <a:pt x="145520" y="239282"/>
                </a:cubicBezTo>
                <a:cubicBezTo>
                  <a:pt x="155471" y="261671"/>
                  <a:pt x="164036" y="310497"/>
                  <a:pt x="171157" y="316194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734512" y="2395011"/>
            <a:ext cx="171640" cy="177514"/>
          </a:xfrm>
          <a:custGeom>
            <a:avLst/>
            <a:gdLst>
              <a:gd name="connsiteX0" fmla="*/ 59821 w 171640"/>
              <a:gd name="connsiteY0" fmla="*/ 151636 h 177514"/>
              <a:gd name="connsiteX1" fmla="*/ 162370 w 171640"/>
              <a:gd name="connsiteY1" fmla="*/ 100361 h 177514"/>
              <a:gd name="connsiteX2" fmla="*/ 170916 w 171640"/>
              <a:gd name="connsiteY2" fmla="*/ 74724 h 177514"/>
              <a:gd name="connsiteX3" fmla="*/ 162370 w 171640"/>
              <a:gd name="connsiteY3" fmla="*/ 14903 h 177514"/>
              <a:gd name="connsiteX4" fmla="*/ 94004 w 171640"/>
              <a:gd name="connsiteY4" fmla="*/ 66178 h 177514"/>
              <a:gd name="connsiteX5" fmla="*/ 59821 w 171640"/>
              <a:gd name="connsiteY5" fmla="*/ 57632 h 177514"/>
              <a:gd name="connsiteX6" fmla="*/ 25638 w 171640"/>
              <a:gd name="connsiteY6" fmla="*/ 100361 h 177514"/>
              <a:gd name="connsiteX7" fmla="*/ 0 w 171640"/>
              <a:gd name="connsiteY7" fmla="*/ 125998 h 177514"/>
              <a:gd name="connsiteX8" fmla="*/ 34183 w 171640"/>
              <a:gd name="connsiteY8" fmla="*/ 177273 h 177514"/>
              <a:gd name="connsiteX9" fmla="*/ 59821 w 171640"/>
              <a:gd name="connsiteY9" fmla="*/ 168727 h 177514"/>
              <a:gd name="connsiteX10" fmla="*/ 111095 w 171640"/>
              <a:gd name="connsiteY10" fmla="*/ 134544 h 177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71640" h="177514">
                <a:moveTo>
                  <a:pt x="59821" y="151636"/>
                </a:moveTo>
                <a:cubicBezTo>
                  <a:pt x="147054" y="134189"/>
                  <a:pt x="136987" y="159587"/>
                  <a:pt x="162370" y="100361"/>
                </a:cubicBezTo>
                <a:cubicBezTo>
                  <a:pt x="165918" y="92081"/>
                  <a:pt x="168067" y="83270"/>
                  <a:pt x="170916" y="74724"/>
                </a:cubicBezTo>
                <a:cubicBezTo>
                  <a:pt x="168067" y="54784"/>
                  <a:pt x="178484" y="26989"/>
                  <a:pt x="162370" y="14903"/>
                </a:cubicBezTo>
                <a:cubicBezTo>
                  <a:pt x="99693" y="-32105"/>
                  <a:pt x="98192" y="45240"/>
                  <a:pt x="94004" y="66178"/>
                </a:cubicBezTo>
                <a:cubicBezTo>
                  <a:pt x="82610" y="63329"/>
                  <a:pt x="71448" y="55971"/>
                  <a:pt x="59821" y="57632"/>
                </a:cubicBezTo>
                <a:cubicBezTo>
                  <a:pt x="24612" y="62662"/>
                  <a:pt x="39252" y="79941"/>
                  <a:pt x="25638" y="100361"/>
                </a:cubicBezTo>
                <a:cubicBezTo>
                  <a:pt x="18934" y="110417"/>
                  <a:pt x="8546" y="117452"/>
                  <a:pt x="0" y="125998"/>
                </a:cubicBezTo>
                <a:cubicBezTo>
                  <a:pt x="5755" y="149018"/>
                  <a:pt x="3392" y="172142"/>
                  <a:pt x="34183" y="177273"/>
                </a:cubicBezTo>
                <a:cubicBezTo>
                  <a:pt x="43069" y="178754"/>
                  <a:pt x="51946" y="173102"/>
                  <a:pt x="59821" y="168727"/>
                </a:cubicBezTo>
                <a:cubicBezTo>
                  <a:pt x="77777" y="158751"/>
                  <a:pt x="111095" y="134544"/>
                  <a:pt x="111095" y="134544"/>
                </a:cubicBezTo>
              </a:path>
            </a:pathLst>
          </a:cu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4934952" y="3426164"/>
            <a:ext cx="2993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Kaspické moře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56499" y="2340169"/>
            <a:ext cx="3196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Ladožské jezero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44132" y="995275"/>
            <a:ext cx="30283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Oněžské jezero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1707363"/>
            <a:ext cx="34724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Vänernské</a:t>
            </a:r>
            <a:r>
              <a:rPr lang="cs-CZ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jezero</a:t>
            </a:r>
            <a:endParaRPr lang="cs-CZ" sz="32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71475" y="6571927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bg2"/>
                </a:solidFill>
              </a:rPr>
              <a:t>15</a:t>
            </a:r>
            <a:r>
              <a:rPr lang="cs-CZ" sz="1200" b="1" dirty="0">
                <a:solidFill>
                  <a:schemeClr val="bg2"/>
                </a:solidFill>
              </a:rPr>
              <a:t>.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3772783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3000"/>
                            </p:stCondLst>
                            <p:childTnLst>
                              <p:par>
                                <p:cTn id="73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95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3000"/>
                            </p:stCondLst>
                            <p:childTnLst>
                              <p:par>
                                <p:cTn id="10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4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5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3000"/>
                            </p:stCondLst>
                            <p:childTnLst>
                              <p:par>
                                <p:cTn id="162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3000"/>
                            </p:stCondLst>
                            <p:childTnLst>
                              <p:par>
                                <p:cTn id="173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6" fill="hold">
                      <p:stCondLst>
                        <p:cond delay="indefinite"/>
                      </p:stCondLst>
                      <p:childTnLst>
                        <p:par>
                          <p:cTn id="177" fill="hold">
                            <p:stCondLst>
                              <p:cond delay="0"/>
                            </p:stCondLst>
                            <p:childTnLst>
                              <p:par>
                                <p:cTn id="178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3000"/>
                            </p:stCondLst>
                            <p:childTnLst>
                              <p:par>
                                <p:cTn id="184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4" fill="hold">
                            <p:stCondLst>
                              <p:cond delay="3000"/>
                            </p:stCondLst>
                            <p:childTnLst>
                              <p:par>
                                <p:cTn id="195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4" grpId="0"/>
      <p:bldP spid="4" grpId="1"/>
      <p:bldP spid="8" grpId="0"/>
      <p:bldP spid="8" grpId="1"/>
      <p:bldP spid="9" grpId="0"/>
      <p:bldP spid="9" grpId="1"/>
      <p:bldP spid="10" grpId="0"/>
      <p:bldP spid="10" grpId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PŘEHRADNÍ NÁDRŽE</a:t>
            </a:r>
            <a:endParaRPr lang="cs-CZ" sz="4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Nejvíce přehradních nádrží v Evropě je vybudováno na ruských tocích.</a:t>
            </a:r>
            <a:endParaRPr lang="cs-CZ" sz="36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312" y="4191251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12.</a:t>
            </a:r>
            <a:endParaRPr lang="cs-CZ" sz="1200" b="1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08912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4725144"/>
            <a:ext cx="727280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Dolnokamská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přehrada (řeka </a:t>
            </a:r>
            <a:r>
              <a:rPr lang="cs-CZ" sz="3200" b="1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Kama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Rusko)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78" y="188640"/>
            <a:ext cx="8208912" cy="5141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346" y="5068271"/>
            <a:ext cx="380232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b="1" dirty="0" smtClean="0">
                <a:solidFill>
                  <a:schemeClr val="tx2"/>
                </a:solidFill>
              </a:rPr>
              <a:t>13.</a:t>
            </a:r>
            <a:endParaRPr lang="cs-CZ" sz="1100" b="1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5123" y="5509974"/>
            <a:ext cx="819182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Kachovská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přehrada (řeka Dněpr, </a:t>
            </a:r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usko)</a:t>
            </a:r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346" y="5083735"/>
            <a:ext cx="39786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chemeClr val="tx2"/>
                </a:solidFill>
              </a:rPr>
              <a:t>14.</a:t>
            </a:r>
            <a:endParaRPr lang="cs-CZ" sz="1200" b="1" dirty="0">
              <a:solidFill>
                <a:schemeClr val="tx2"/>
              </a:solidFill>
            </a:endParaRPr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78" y="188640"/>
            <a:ext cx="8208912" cy="5141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474212" y="5329778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Železná </a:t>
            </a:r>
            <a:r>
              <a:rPr lang="cs-CZ" sz="32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vrata (řeka Dunaj, Srbsko, Rumunsko)</a:t>
            </a:r>
          </a:p>
          <a:p>
            <a:endParaRPr lang="cs-CZ" sz="32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1486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000"/>
                            </p:stCondLst>
                            <p:childTnLst>
                              <p:par>
                                <p:cTn id="5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68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31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8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3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116632"/>
            <a:ext cx="4824536" cy="1354162"/>
          </a:xfrm>
        </p:spPr>
        <p:txBody>
          <a:bodyPr/>
          <a:lstStyle/>
          <a:p>
            <a:r>
              <a:rPr lang="cs-CZ" sz="2800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největší jezero na světě?</a:t>
            </a:r>
            <a:endParaRPr lang="cs-CZ" sz="2800" b="1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sz="half" idx="1"/>
          </p:nvPr>
        </p:nvSpPr>
        <p:spPr>
          <a:xfrm>
            <a:off x="467544" y="1484785"/>
            <a:ext cx="3600400" cy="2016224"/>
          </a:xfrm>
        </p:spPr>
        <p:txBody>
          <a:bodyPr>
            <a:normAutofit/>
          </a:bodyPr>
          <a:lstStyle/>
          <a:p>
            <a:pPr marL="342900" indent="-342900">
              <a:buAutoNum type="alphaUcParenR"/>
            </a:pPr>
            <a:r>
              <a:rPr lang="cs-CZ" sz="2800" b="1" i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Ladožské jezero</a:t>
            </a:r>
          </a:p>
          <a:p>
            <a:pPr marL="342900" indent="-342900">
              <a:buAutoNum type="alphaUcParenR"/>
            </a:pPr>
            <a:r>
              <a:rPr lang="cs-CZ" sz="2800" b="1" i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Oněžské jezero</a:t>
            </a:r>
          </a:p>
          <a:p>
            <a:pPr marL="342900" indent="-342900">
              <a:buAutoNum type="alphaUcParenR"/>
            </a:pPr>
            <a:r>
              <a:rPr lang="cs-CZ" sz="2800" b="1" i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Kaspické moře</a:t>
            </a:r>
            <a:endParaRPr lang="cs-CZ" sz="2800" b="1" i="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390743" y="1196752"/>
            <a:ext cx="47525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cap="all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  <a:ea typeface="+mj-ea"/>
                <a:cs typeface="+mj-cs"/>
              </a:rPr>
              <a:t>Jak se jmenuje největší jezero </a:t>
            </a:r>
            <a:r>
              <a:rPr lang="cs-CZ" sz="2800" b="1" cap="all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  <a:ea typeface="+mj-ea"/>
                <a:cs typeface="+mj-cs"/>
              </a:rPr>
              <a:t>evropy</a:t>
            </a:r>
            <a:r>
              <a:rPr lang="cs-CZ" sz="2800" b="1" cap="all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  <a:ea typeface="+mj-ea"/>
                <a:cs typeface="+mj-cs"/>
              </a:rPr>
              <a:t>?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2170379"/>
            <a:ext cx="3870176" cy="176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Ladožské </a:t>
            </a: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jezero</a:t>
            </a: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Oněžské jezero</a:t>
            </a: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Kaspické moře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80802" y="3843045"/>
            <a:ext cx="29523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cap="all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</a:rPr>
              <a:t>Vodní toky propojují?</a:t>
            </a:r>
            <a:endParaRPr lang="cs-CZ" dirty="0">
              <a:solidFill>
                <a:srgbClr val="DDD9C3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95536" y="4797152"/>
            <a:ext cx="2736304" cy="176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průlivy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průplavy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zálivy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19872" y="4190591"/>
            <a:ext cx="55446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cap="all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</a:rPr>
              <a:t>Kde leží </a:t>
            </a:r>
            <a:r>
              <a:rPr lang="cs-CZ" sz="2800" b="1" cap="all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</a:rPr>
              <a:t>vÄnernské</a:t>
            </a:r>
            <a:r>
              <a:rPr lang="cs-CZ" sz="2800" b="1" cap="all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/>
              </a:rPr>
              <a:t> jezero?</a:t>
            </a:r>
            <a:endParaRPr lang="cs-CZ" dirty="0">
              <a:solidFill>
                <a:srgbClr val="DDD9C3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716016" y="4797151"/>
            <a:ext cx="2646040" cy="17697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Švédsko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Srbsko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lvl="0" indent="-342900">
              <a:spcBef>
                <a:spcPts val="1500"/>
              </a:spcBef>
              <a:buFont typeface="Wingdings" pitchFamily="2" charset="2"/>
              <a:buAutoNum type="alphaUcParenR"/>
            </a:pPr>
            <a:r>
              <a:rPr lang="cs-CZ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Rusko</a:t>
            </a:r>
            <a:endParaRPr lang="cs-CZ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dministrator\Local Settings\Temporary Internet Files\Content.IE5\GB05J2DW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2" y="4797152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21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6000"/>
                            </p:stCondLst>
                            <p:childTnLst>
                              <p:par>
                                <p:cTn id="6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5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3000"/>
                            </p:stCondLst>
                            <p:childTnLst>
                              <p:par>
                                <p:cTn id="94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6000"/>
                            </p:stCondLst>
                            <p:childTnLst>
                              <p:par>
                                <p:cTn id="100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0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2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5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3" presetClass="entr" presetSubtype="16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000"/>
                            </p:stCondLst>
                            <p:childTnLst>
                              <p:par>
                                <p:cTn id="132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7" fill="hold">
                            <p:stCondLst>
                              <p:cond delay="6000"/>
                            </p:stCondLst>
                            <p:childTnLst>
                              <p:par>
                                <p:cTn id="138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32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53" presetClass="exit" presetSubtype="32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1" dur="1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3" dur="175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136904" cy="6480720"/>
          </a:xfrm>
        </p:spPr>
        <p:txBody>
          <a:bodyPr>
            <a:normAutofit fontScale="85000" lnSpcReduction="10000"/>
          </a:bodyPr>
          <a:lstStyle/>
          <a:p>
            <a:r>
              <a:rPr lang="cs-CZ" sz="1300" dirty="0" smtClean="0"/>
              <a:t>Použité zdroje:</a:t>
            </a:r>
          </a:p>
          <a:p>
            <a:pPr marL="228600" indent="-228600">
              <a:buAutoNum type="arabicPeriod"/>
            </a:pPr>
            <a:r>
              <a:rPr lang="en-US" sz="1100" dirty="0" smtClean="0"/>
              <a:t>AWR</a:t>
            </a:r>
            <a:r>
              <a:rPr lang="cs-CZ" sz="1100" dirty="0" smtClean="0"/>
              <a:t>Y</a:t>
            </a:r>
            <a:r>
              <a:rPr lang="en-US" sz="1100" dirty="0" smtClean="0"/>
              <a:t>. </a:t>
            </a:r>
            <a:r>
              <a:rPr lang="en-US" sz="1100" i="1" dirty="0"/>
              <a:t>Wikimedia commons</a:t>
            </a:r>
            <a:r>
              <a:rPr lang="en-US" sz="1100" dirty="0"/>
              <a:t> [online]. [cit. </a:t>
            </a:r>
            <a:r>
              <a:rPr lang="cs-CZ" sz="1100" dirty="0" smtClean="0"/>
              <a:t>19</a:t>
            </a:r>
            <a:r>
              <a:rPr lang="en-US" sz="1100" dirty="0" smtClean="0"/>
              <a:t>.</a:t>
            </a:r>
            <a:r>
              <a:rPr lang="cs-CZ" sz="1100" dirty="0" smtClean="0"/>
              <a:t>2</a:t>
            </a:r>
            <a:r>
              <a:rPr lang="en-US" sz="1100" dirty="0" smtClean="0"/>
              <a:t>.2012</a:t>
            </a:r>
            <a:r>
              <a:rPr lang="en-US" sz="1100" dirty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</a:t>
            </a:r>
            <a:r>
              <a:rPr lang="en-US" sz="1100" dirty="0" smtClean="0"/>
              <a:t>commons.wikimedia.org/wiki/File:Mordovo1.jpg?uselang=cs&gt;.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ACARO.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Soubor:Denube_Delta_Pelicans.JPG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en-US" sz="1100" dirty="0" smtClean="0"/>
              <a:t> </a:t>
            </a: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File:Ural_river.jpg?uselang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&lt;http://commons.wikimedia.org/wiki/File:01_09_2006_08_23_Kherson.JPG?uselang=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en-US" sz="1100" dirty="0"/>
              <a:t>DVILLAFRUELA.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&lt;http://commons.wikimedia.org/wiki/File:Gorges_de_la_Loire_(Grangent).jpg?uselang=cs&gt;.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F-E-CAMERON, </a:t>
            </a:r>
            <a:r>
              <a:rPr lang="cs-CZ" sz="1100" dirty="0" err="1"/>
              <a:t>Steve</a:t>
            </a:r>
            <a:r>
              <a:rPr lang="cs-CZ" sz="1100" dirty="0"/>
              <a:t>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commons.wikimedia.org/wiki/File:002SFEC_HMS_BELFAST-200705.JPG?uselang=</a:t>
            </a:r>
            <a:r>
              <a:rPr lang="cs-CZ" sz="1100" dirty="0" err="1" smtClean="0"/>
              <a:t>cs</a:t>
            </a:r>
            <a:r>
              <a:rPr lang="cs-CZ" sz="1100" dirty="0" smtClean="0"/>
              <a:t>&gt;.</a:t>
            </a:r>
          </a:p>
          <a:p>
            <a:pPr marL="228600" indent="-228600">
              <a:buAutoNum type="arabicPeriod"/>
            </a:pPr>
            <a:r>
              <a:rPr lang="en-US" sz="1100" dirty="0"/>
              <a:t>SCHERTZER, Fanny.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</a:t>
            </a:r>
            <a:r>
              <a:rPr lang="en-US" sz="1100" dirty="0" smtClean="0"/>
              <a:t>commons.wikimedia.org/wiki/File:Ouluj%C3%A4rvi-2.jpg?uselang=cs&gt;.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DORON.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commons.wikimedia.org/wiki/</a:t>
            </a:r>
            <a:r>
              <a:rPr lang="cs-CZ" sz="1100" dirty="0" err="1" smtClean="0"/>
              <a:t>File:TurkmenbashiSea.jpg?uselang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&gt;. </a:t>
            </a:r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File:Laatokka_Sortavalan_edustalla.jpg?uselang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</a:t>
            </a:r>
            <a:r>
              <a:rPr lang="cs-CZ" sz="1100" dirty="0" err="1"/>
              <a:t>File:Sosnovetz.JPG?uselang</a:t>
            </a:r>
            <a:r>
              <a:rPr lang="cs-CZ" sz="1100" dirty="0"/>
              <a:t>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/>
              <a:t>Wikimedia</a:t>
            </a:r>
            <a:r>
              <a:rPr lang="cs-CZ" sz="1100" i="1" dirty="0"/>
              <a:t> </a:t>
            </a:r>
            <a:r>
              <a:rPr lang="cs-CZ" sz="1100" i="1" dirty="0" err="1"/>
              <a:t>commons</a:t>
            </a:r>
            <a:r>
              <a:rPr lang="cs-CZ" sz="1100" dirty="0"/>
              <a:t> 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&lt;http://commons.wikimedia.org/wiki/File:Skulptur_lur%C3%B6.jpg?uselang=</a:t>
            </a:r>
            <a:r>
              <a:rPr lang="cs-CZ" sz="1100" dirty="0" err="1"/>
              <a:t>cs</a:t>
            </a:r>
            <a:r>
              <a:rPr lang="cs-CZ" sz="1100" dirty="0"/>
              <a:t>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</a:t>
            </a:r>
            <a:r>
              <a:rPr lang="cs-CZ" sz="1100" dirty="0" smtClean="0"/>
              <a:t>cs.wikipedia.org/wiki/</a:t>
            </a:r>
            <a:r>
              <a:rPr lang="cs-CZ" sz="1100" dirty="0" err="1" smtClean="0"/>
              <a:t>Soubor:Nishnekamsk_reservoir_Naberezhnye_Chelny.JPG</a:t>
            </a:r>
            <a:r>
              <a:rPr lang="cs-CZ" sz="1100" dirty="0" smtClean="0"/>
              <a:t>&gt;. </a:t>
            </a:r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dirty="0" err="1" smtClean="0"/>
              <a:t>Wikipedia</a:t>
            </a:r>
            <a:r>
              <a:rPr lang="cs-CZ" sz="1100" dirty="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&lt;http://cs.wikipedia.org/wiki/Soubor:167kachovskemore.jpg&gt;. 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en-US" sz="1100" dirty="0"/>
              <a:t>MRY. </a:t>
            </a:r>
            <a:r>
              <a:rPr lang="en-US" sz="1100" i="1" dirty="0"/>
              <a:t>Wikimedia commons</a:t>
            </a:r>
            <a:r>
              <a:rPr lang="en-US" sz="1100" dirty="0"/>
              <a:t> [online]. </a:t>
            </a:r>
            <a:r>
              <a:rPr lang="en-US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en-US" sz="1100" dirty="0" smtClean="0"/>
              <a:t>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&lt;http://</a:t>
            </a:r>
            <a:r>
              <a:rPr lang="en-US" sz="1100" dirty="0" smtClean="0"/>
              <a:t>commons.wikimedia.org/wiki/File:Dam_Serbia_Djerdap_2.jpg?uselang=cs&gt;.</a:t>
            </a:r>
            <a:endParaRPr lang="cs-CZ" sz="1100" dirty="0" smtClean="0"/>
          </a:p>
          <a:p>
            <a:pPr marL="228600" indent="-228600">
              <a:buAutoNum type="arabicPeriod"/>
            </a:pPr>
            <a:r>
              <a:rPr lang="cs-CZ" sz="1100" dirty="0"/>
              <a:t>VOLNÉ DÍLO. </a:t>
            </a:r>
            <a:r>
              <a:rPr lang="cs-CZ" sz="1100" i="1" smtClean="0"/>
              <a:t>Wikipedia</a:t>
            </a:r>
            <a:r>
              <a:rPr lang="cs-CZ" sz="1100" smtClean="0"/>
              <a:t> </a:t>
            </a:r>
            <a:r>
              <a:rPr lang="cs-CZ" sz="1100" dirty="0"/>
              <a:t>[online]. </a:t>
            </a:r>
            <a:r>
              <a:rPr lang="cs-CZ" sz="1100" dirty="0" smtClean="0"/>
              <a:t>[</a:t>
            </a:r>
            <a:r>
              <a:rPr lang="en-US" sz="1100" dirty="0">
                <a:solidFill>
                  <a:srgbClr val="DDD9C3"/>
                </a:solidFill>
              </a:rPr>
              <a:t>cit. </a:t>
            </a:r>
            <a:r>
              <a:rPr lang="cs-CZ" sz="1100" dirty="0">
                <a:solidFill>
                  <a:srgbClr val="DDD9C3"/>
                </a:solidFill>
              </a:rPr>
              <a:t>19</a:t>
            </a:r>
            <a:r>
              <a:rPr lang="en-US" sz="1100" dirty="0">
                <a:solidFill>
                  <a:srgbClr val="DDD9C3"/>
                </a:solidFill>
              </a:rPr>
              <a:t>.</a:t>
            </a:r>
            <a:r>
              <a:rPr lang="cs-CZ" sz="1100" dirty="0">
                <a:solidFill>
                  <a:srgbClr val="DDD9C3"/>
                </a:solidFill>
              </a:rPr>
              <a:t>2</a:t>
            </a:r>
            <a:r>
              <a:rPr lang="en-US" sz="1100" dirty="0">
                <a:solidFill>
                  <a:srgbClr val="DDD9C3"/>
                </a:solidFill>
              </a:rPr>
              <a:t>.2012</a:t>
            </a:r>
            <a:r>
              <a:rPr lang="cs-CZ" sz="1100" dirty="0" smtClean="0"/>
              <a:t>]. </a:t>
            </a:r>
            <a:r>
              <a:rPr lang="cs-CZ" sz="1100" dirty="0"/>
              <a:t>Dostupný na WWW: &lt;http://cs.wikipedia.org/wiki/</a:t>
            </a:r>
            <a:r>
              <a:rPr lang="cs-CZ" sz="1100" dirty="0" err="1"/>
              <a:t>Soubor:Europe_topography_map.png</a:t>
            </a:r>
            <a:r>
              <a:rPr lang="cs-CZ" sz="11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396039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Celebration">
      <a:dk1>
        <a:srgbClr val="49345F"/>
      </a:dk1>
      <a:lt1>
        <a:srgbClr val="DDD9C3"/>
      </a:lt1>
      <a:dk2>
        <a:srgbClr val="000000"/>
      </a:dk2>
      <a:lt2>
        <a:srgbClr val="FFFFFF"/>
      </a:lt2>
      <a:accent1>
        <a:srgbClr val="310095"/>
      </a:accent1>
      <a:accent2>
        <a:srgbClr val="886286"/>
      </a:accent2>
      <a:accent3>
        <a:srgbClr val="A082F5"/>
      </a:accent3>
      <a:accent4>
        <a:srgbClr val="5061C8"/>
      </a:accent4>
      <a:accent5>
        <a:srgbClr val="00AAAA"/>
      </a:accent5>
      <a:accent6>
        <a:srgbClr val="008040"/>
      </a:accent6>
      <a:hlink>
        <a:srgbClr val="A2A2FF"/>
      </a:hlink>
      <a:folHlink>
        <a:srgbClr val="CF9BF7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TC010258012[[fn=Motiv Oslava]]</Template>
  <TotalTime>341</TotalTime>
  <Words>695</Words>
  <Application>Microsoft Office PowerPoint</Application>
  <PresentationFormat>Předvádění na obrazovce (4:3)</PresentationFormat>
  <Paragraphs>98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1</vt:lpstr>
      <vt:lpstr>Prezentace aplikace PowerPoint</vt:lpstr>
      <vt:lpstr>EVROPA - VODSTVO</vt:lpstr>
      <vt:lpstr>ŘEKY</vt:lpstr>
      <vt:lpstr>NEJDELŠÍ ŘEKY V EVROPĚ</vt:lpstr>
      <vt:lpstr>Prezentace aplikace PowerPoint</vt:lpstr>
      <vt:lpstr>Prezentace aplikace PowerPoint</vt:lpstr>
      <vt:lpstr>JEZERA</vt:lpstr>
      <vt:lpstr>Největší jezera v Evropě</vt:lpstr>
      <vt:lpstr>PŘEHRADNÍ NÁDRŽE</vt:lpstr>
      <vt:lpstr>Jak se jmenuje největší jezero na světě?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Klášterec nad Ohří, Krátká 676 Autor: Mgr. Radoslava Mašatová Název materiálu: VY_32_INOVACE_01_ Prvouka  Číslo projektu: CZ.1.07/1.4.00/21.1115  </dc:title>
  <dc:creator> </dc:creator>
  <cp:lastModifiedBy> </cp:lastModifiedBy>
  <cp:revision>92</cp:revision>
  <dcterms:created xsi:type="dcterms:W3CDTF">2012-02-19T13:30:43Z</dcterms:created>
  <dcterms:modified xsi:type="dcterms:W3CDTF">2012-06-03T12:20:56Z</dcterms:modified>
</cp:coreProperties>
</file>