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5" r:id="rId1"/>
  </p:sldMasterIdLst>
  <p:notesMasterIdLst>
    <p:notesMasterId r:id="rId12"/>
  </p:notesMasterIdLst>
  <p:sldIdLst>
    <p:sldId id="277" r:id="rId2"/>
    <p:sldId id="274" r:id="rId3"/>
    <p:sldId id="264" r:id="rId4"/>
    <p:sldId id="266" r:id="rId5"/>
    <p:sldId id="268" r:id="rId6"/>
    <p:sldId id="262" r:id="rId7"/>
    <p:sldId id="269" r:id="rId8"/>
    <p:sldId id="271" r:id="rId9"/>
    <p:sldId id="27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B8CB5-9F9E-4F1F-BC2F-B0C4057699E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179058-F632-4D98-B2DA-01DDBC09E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914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79058-F632-4D98-B2DA-01DDBC09E96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116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A679813-8070-458A-AE8F-36394BB912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F96485A-E910-4E4C-A18B-2E2B9836C87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407" y="2060848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46646" y="404664"/>
            <a:ext cx="8099424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VY_32_INOVACE_27_08_Evropa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(poloha,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členitost pobřeží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>
          <a:xfrm>
            <a:off x="753279" y="4302125"/>
            <a:ext cx="7632079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Prezentace slouží k seznámení s polohou Evropy, jejími ostrovy a poloostrovy, k práci s mapou. Prvouka pro 5. ročník.</a:t>
            </a:r>
          </a:p>
          <a:p>
            <a:pPr>
              <a:buFont typeface="Arial" pitchFamily="34" charset="0"/>
              <a:buNone/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3279" y="5075643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984710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ČLENITOST POBŘEŽÍ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191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3375"/>
            <a:ext cx="8784976" cy="6111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2031230"/>
            <a:ext cx="76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132856"/>
            <a:ext cx="14542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4523152"/>
            <a:ext cx="12442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</a:t>
            </a:r>
          </a:p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3595643"/>
            <a:ext cx="1210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18922" y="5049086"/>
            <a:ext cx="13846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5068" y="6022961"/>
            <a:ext cx="1933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54908" y="332656"/>
            <a:ext cx="350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LEDOVÝ OCEÁN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 rot="4574476">
            <a:off x="1576961" y="3399667"/>
            <a:ext cx="2807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ATLANTSKÝ OCEÁN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 rot="4524458">
            <a:off x="-83133" y="4596937"/>
            <a:ext cx="2026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TICHÝ OCEÁN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 rot="4646355">
            <a:off x="7487211" y="3228468"/>
            <a:ext cx="20265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TICHÝ OCEÁN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667774" y="4473826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INDICKÝ</a:t>
            </a:r>
          </a:p>
          <a:p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</a:t>
            </a:r>
            <a:endParaRPr lang="cs-CZ" sz="2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41166" y="2230518"/>
            <a:ext cx="1276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832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POLOHA EVROPY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96541"/>
            <a:ext cx="8291264" cy="5361459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Evropa je druhý nejmenší světadíl, leží na severní polokouli.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Je obklopena Atlantským             a Severním ledovým oceánem.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Hranice mezi Asií a Evropou prochází po pevnině (Eurasie).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47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4761"/>
            <a:ext cx="7920880" cy="644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066" y="6453336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5349345" y="230736"/>
            <a:ext cx="3061468" cy="5392397"/>
          </a:xfrm>
          <a:custGeom>
            <a:avLst/>
            <a:gdLst>
              <a:gd name="connsiteX0" fmla="*/ 1777848 w 3061468"/>
              <a:gd name="connsiteY0" fmla="*/ 0 h 5392397"/>
              <a:gd name="connsiteX1" fmla="*/ 1760756 w 3061468"/>
              <a:gd name="connsiteY1" fmla="*/ 111096 h 5392397"/>
              <a:gd name="connsiteX2" fmla="*/ 1777848 w 3061468"/>
              <a:gd name="connsiteY2" fmla="*/ 222191 h 5392397"/>
              <a:gd name="connsiteX3" fmla="*/ 1786393 w 3061468"/>
              <a:gd name="connsiteY3" fmla="*/ 418744 h 5392397"/>
              <a:gd name="connsiteX4" fmla="*/ 1794939 w 3061468"/>
              <a:gd name="connsiteY4" fmla="*/ 452928 h 5392397"/>
              <a:gd name="connsiteX5" fmla="*/ 1829122 w 3061468"/>
              <a:gd name="connsiteY5" fmla="*/ 504202 h 5392397"/>
              <a:gd name="connsiteX6" fmla="*/ 1846214 w 3061468"/>
              <a:gd name="connsiteY6" fmla="*/ 538385 h 5392397"/>
              <a:gd name="connsiteX7" fmla="*/ 1880397 w 3061468"/>
              <a:gd name="connsiteY7" fmla="*/ 589660 h 5392397"/>
              <a:gd name="connsiteX8" fmla="*/ 1897489 w 3061468"/>
              <a:gd name="connsiteY8" fmla="*/ 666572 h 5392397"/>
              <a:gd name="connsiteX9" fmla="*/ 1914580 w 3061468"/>
              <a:gd name="connsiteY9" fmla="*/ 726393 h 5392397"/>
              <a:gd name="connsiteX10" fmla="*/ 1931672 w 3061468"/>
              <a:gd name="connsiteY10" fmla="*/ 786214 h 5392397"/>
              <a:gd name="connsiteX11" fmla="*/ 1957309 w 3061468"/>
              <a:gd name="connsiteY11" fmla="*/ 803305 h 5392397"/>
              <a:gd name="connsiteX12" fmla="*/ 1965855 w 3061468"/>
              <a:gd name="connsiteY12" fmla="*/ 846034 h 5392397"/>
              <a:gd name="connsiteX13" fmla="*/ 2000038 w 3061468"/>
              <a:gd name="connsiteY13" fmla="*/ 897309 h 5392397"/>
              <a:gd name="connsiteX14" fmla="*/ 2042767 w 3061468"/>
              <a:gd name="connsiteY14" fmla="*/ 965675 h 5392397"/>
              <a:gd name="connsiteX15" fmla="*/ 2051313 w 3061468"/>
              <a:gd name="connsiteY15" fmla="*/ 991313 h 5392397"/>
              <a:gd name="connsiteX16" fmla="*/ 2085496 w 3061468"/>
              <a:gd name="connsiteY16" fmla="*/ 1008404 h 5392397"/>
              <a:gd name="connsiteX17" fmla="*/ 2111134 w 3061468"/>
              <a:gd name="connsiteY17" fmla="*/ 1025496 h 5392397"/>
              <a:gd name="connsiteX18" fmla="*/ 2179500 w 3061468"/>
              <a:gd name="connsiteY18" fmla="*/ 1059679 h 5392397"/>
              <a:gd name="connsiteX19" fmla="*/ 2264958 w 3061468"/>
              <a:gd name="connsiteY19" fmla="*/ 1128045 h 5392397"/>
              <a:gd name="connsiteX20" fmla="*/ 2316233 w 3061468"/>
              <a:gd name="connsiteY20" fmla="*/ 1179320 h 5392397"/>
              <a:gd name="connsiteX21" fmla="*/ 2341870 w 3061468"/>
              <a:gd name="connsiteY21" fmla="*/ 1196412 h 5392397"/>
              <a:gd name="connsiteX22" fmla="*/ 2384599 w 3061468"/>
              <a:gd name="connsiteY22" fmla="*/ 1264778 h 5392397"/>
              <a:gd name="connsiteX23" fmla="*/ 2418782 w 3061468"/>
              <a:gd name="connsiteY23" fmla="*/ 1316053 h 5392397"/>
              <a:gd name="connsiteX24" fmla="*/ 2461511 w 3061468"/>
              <a:gd name="connsiteY24" fmla="*/ 1333144 h 5392397"/>
              <a:gd name="connsiteX25" fmla="*/ 2487148 w 3061468"/>
              <a:gd name="connsiteY25" fmla="*/ 1358782 h 5392397"/>
              <a:gd name="connsiteX26" fmla="*/ 2555515 w 3061468"/>
              <a:gd name="connsiteY26" fmla="*/ 1410057 h 5392397"/>
              <a:gd name="connsiteX27" fmla="*/ 2606790 w 3061468"/>
              <a:gd name="connsiteY27" fmla="*/ 1461331 h 5392397"/>
              <a:gd name="connsiteX28" fmla="*/ 2632427 w 3061468"/>
              <a:gd name="connsiteY28" fmla="*/ 1521152 h 5392397"/>
              <a:gd name="connsiteX29" fmla="*/ 2649519 w 3061468"/>
              <a:gd name="connsiteY29" fmla="*/ 1751888 h 5392397"/>
              <a:gd name="connsiteX30" fmla="*/ 2658064 w 3061468"/>
              <a:gd name="connsiteY30" fmla="*/ 1777526 h 5392397"/>
              <a:gd name="connsiteX31" fmla="*/ 2666610 w 3061468"/>
              <a:gd name="connsiteY31" fmla="*/ 1811709 h 5392397"/>
              <a:gd name="connsiteX32" fmla="*/ 2692248 w 3061468"/>
              <a:gd name="connsiteY32" fmla="*/ 1845892 h 5392397"/>
              <a:gd name="connsiteX33" fmla="*/ 2726431 w 3061468"/>
              <a:gd name="connsiteY33" fmla="*/ 1914258 h 5392397"/>
              <a:gd name="connsiteX34" fmla="*/ 2734976 w 3061468"/>
              <a:gd name="connsiteY34" fmla="*/ 1948442 h 5392397"/>
              <a:gd name="connsiteX35" fmla="*/ 2743522 w 3061468"/>
              <a:gd name="connsiteY35" fmla="*/ 1991171 h 5392397"/>
              <a:gd name="connsiteX36" fmla="*/ 2794797 w 3061468"/>
              <a:gd name="connsiteY36" fmla="*/ 2059537 h 5392397"/>
              <a:gd name="connsiteX37" fmla="*/ 2803343 w 3061468"/>
              <a:gd name="connsiteY37" fmla="*/ 2102266 h 5392397"/>
              <a:gd name="connsiteX38" fmla="*/ 2828980 w 3061468"/>
              <a:gd name="connsiteY38" fmla="*/ 2136449 h 5392397"/>
              <a:gd name="connsiteX39" fmla="*/ 2846072 w 3061468"/>
              <a:gd name="connsiteY39" fmla="*/ 2170632 h 5392397"/>
              <a:gd name="connsiteX40" fmla="*/ 2880255 w 3061468"/>
              <a:gd name="connsiteY40" fmla="*/ 2221907 h 5392397"/>
              <a:gd name="connsiteX41" fmla="*/ 2914438 w 3061468"/>
              <a:gd name="connsiteY41" fmla="*/ 2281728 h 5392397"/>
              <a:gd name="connsiteX42" fmla="*/ 2948621 w 3061468"/>
              <a:gd name="connsiteY42" fmla="*/ 2341548 h 5392397"/>
              <a:gd name="connsiteX43" fmla="*/ 2991350 w 3061468"/>
              <a:gd name="connsiteY43" fmla="*/ 2375731 h 5392397"/>
              <a:gd name="connsiteX44" fmla="*/ 2999896 w 3061468"/>
              <a:gd name="connsiteY44" fmla="*/ 2401369 h 5392397"/>
              <a:gd name="connsiteX45" fmla="*/ 3025534 w 3061468"/>
              <a:gd name="connsiteY45" fmla="*/ 2418460 h 5392397"/>
              <a:gd name="connsiteX46" fmla="*/ 3042625 w 3061468"/>
              <a:gd name="connsiteY46" fmla="*/ 2444098 h 5392397"/>
              <a:gd name="connsiteX47" fmla="*/ 3059717 w 3061468"/>
              <a:gd name="connsiteY47" fmla="*/ 2854296 h 5392397"/>
              <a:gd name="connsiteX48" fmla="*/ 3051171 w 3061468"/>
              <a:gd name="connsiteY48" fmla="*/ 2956845 h 5392397"/>
              <a:gd name="connsiteX49" fmla="*/ 3034079 w 3061468"/>
              <a:gd name="connsiteY49" fmla="*/ 2982483 h 5392397"/>
              <a:gd name="connsiteX50" fmla="*/ 3016988 w 3061468"/>
              <a:gd name="connsiteY50" fmla="*/ 3016666 h 5392397"/>
              <a:gd name="connsiteX51" fmla="*/ 2957167 w 3061468"/>
              <a:gd name="connsiteY51" fmla="*/ 3076486 h 5392397"/>
              <a:gd name="connsiteX52" fmla="*/ 2948621 w 3061468"/>
              <a:gd name="connsiteY52" fmla="*/ 3110670 h 5392397"/>
              <a:gd name="connsiteX53" fmla="*/ 2897347 w 3061468"/>
              <a:gd name="connsiteY53" fmla="*/ 3170490 h 5392397"/>
              <a:gd name="connsiteX54" fmla="*/ 2794797 w 3061468"/>
              <a:gd name="connsiteY54" fmla="*/ 3196128 h 5392397"/>
              <a:gd name="connsiteX55" fmla="*/ 2700793 w 3061468"/>
              <a:gd name="connsiteY55" fmla="*/ 3238857 h 5392397"/>
              <a:gd name="connsiteX56" fmla="*/ 2640973 w 3061468"/>
              <a:gd name="connsiteY56" fmla="*/ 3273040 h 5392397"/>
              <a:gd name="connsiteX57" fmla="*/ 2615335 w 3061468"/>
              <a:gd name="connsiteY57" fmla="*/ 3281585 h 5392397"/>
              <a:gd name="connsiteX58" fmla="*/ 2598244 w 3061468"/>
              <a:gd name="connsiteY58" fmla="*/ 3315769 h 5392397"/>
              <a:gd name="connsiteX59" fmla="*/ 2589698 w 3061468"/>
              <a:gd name="connsiteY59" fmla="*/ 3349952 h 5392397"/>
              <a:gd name="connsiteX60" fmla="*/ 2572606 w 3061468"/>
              <a:gd name="connsiteY60" fmla="*/ 3375589 h 5392397"/>
              <a:gd name="connsiteX61" fmla="*/ 2529877 w 3061468"/>
              <a:gd name="connsiteY61" fmla="*/ 3452501 h 5392397"/>
              <a:gd name="connsiteX62" fmla="*/ 2512786 w 3061468"/>
              <a:gd name="connsiteY62" fmla="*/ 3478139 h 5392397"/>
              <a:gd name="connsiteX63" fmla="*/ 2504240 w 3061468"/>
              <a:gd name="connsiteY63" fmla="*/ 3503776 h 5392397"/>
              <a:gd name="connsiteX64" fmla="*/ 2478603 w 3061468"/>
              <a:gd name="connsiteY64" fmla="*/ 3520868 h 5392397"/>
              <a:gd name="connsiteX65" fmla="*/ 2461511 w 3061468"/>
              <a:gd name="connsiteY65" fmla="*/ 3555051 h 5392397"/>
              <a:gd name="connsiteX66" fmla="*/ 2410236 w 3061468"/>
              <a:gd name="connsiteY66" fmla="*/ 3572143 h 5392397"/>
              <a:gd name="connsiteX67" fmla="*/ 2393145 w 3061468"/>
              <a:gd name="connsiteY67" fmla="*/ 3606326 h 5392397"/>
              <a:gd name="connsiteX68" fmla="*/ 2376053 w 3061468"/>
              <a:gd name="connsiteY68" fmla="*/ 3631963 h 5392397"/>
              <a:gd name="connsiteX69" fmla="*/ 2358962 w 3061468"/>
              <a:gd name="connsiteY69" fmla="*/ 3751604 h 5392397"/>
              <a:gd name="connsiteX70" fmla="*/ 2350416 w 3061468"/>
              <a:gd name="connsiteY70" fmla="*/ 3785787 h 5392397"/>
              <a:gd name="connsiteX71" fmla="*/ 2290595 w 3061468"/>
              <a:gd name="connsiteY71" fmla="*/ 3811425 h 5392397"/>
              <a:gd name="connsiteX72" fmla="*/ 2213683 w 3061468"/>
              <a:gd name="connsiteY72" fmla="*/ 3802879 h 5392397"/>
              <a:gd name="connsiteX73" fmla="*/ 2188046 w 3061468"/>
              <a:gd name="connsiteY73" fmla="*/ 3794333 h 5392397"/>
              <a:gd name="connsiteX74" fmla="*/ 2094042 w 3061468"/>
              <a:gd name="connsiteY74" fmla="*/ 3802879 h 5392397"/>
              <a:gd name="connsiteX75" fmla="*/ 2042767 w 3061468"/>
              <a:gd name="connsiteY75" fmla="*/ 3794333 h 5392397"/>
              <a:gd name="connsiteX76" fmla="*/ 2017130 w 3061468"/>
              <a:gd name="connsiteY76" fmla="*/ 3785787 h 5392397"/>
              <a:gd name="connsiteX77" fmla="*/ 1589840 w 3061468"/>
              <a:gd name="connsiteY77" fmla="*/ 3777242 h 5392397"/>
              <a:gd name="connsiteX78" fmla="*/ 1555657 w 3061468"/>
              <a:gd name="connsiteY78" fmla="*/ 3768696 h 5392397"/>
              <a:gd name="connsiteX79" fmla="*/ 1530019 w 3061468"/>
              <a:gd name="connsiteY79" fmla="*/ 3777242 h 5392397"/>
              <a:gd name="connsiteX80" fmla="*/ 1504382 w 3061468"/>
              <a:gd name="connsiteY80" fmla="*/ 3760150 h 5392397"/>
              <a:gd name="connsiteX81" fmla="*/ 1418924 w 3061468"/>
              <a:gd name="connsiteY81" fmla="*/ 3777242 h 5392397"/>
              <a:gd name="connsiteX82" fmla="*/ 1367649 w 3061468"/>
              <a:gd name="connsiteY82" fmla="*/ 3785787 h 5392397"/>
              <a:gd name="connsiteX83" fmla="*/ 1316375 w 3061468"/>
              <a:gd name="connsiteY83" fmla="*/ 3802879 h 5392397"/>
              <a:gd name="connsiteX84" fmla="*/ 1290737 w 3061468"/>
              <a:gd name="connsiteY84" fmla="*/ 3811425 h 5392397"/>
              <a:gd name="connsiteX85" fmla="*/ 1239462 w 3061468"/>
              <a:gd name="connsiteY85" fmla="*/ 3845608 h 5392397"/>
              <a:gd name="connsiteX86" fmla="*/ 1230917 w 3061468"/>
              <a:gd name="connsiteY86" fmla="*/ 3905428 h 5392397"/>
              <a:gd name="connsiteX87" fmla="*/ 1213825 w 3061468"/>
              <a:gd name="connsiteY87" fmla="*/ 3931066 h 5392397"/>
              <a:gd name="connsiteX88" fmla="*/ 1196734 w 3061468"/>
              <a:gd name="connsiteY88" fmla="*/ 3965249 h 5392397"/>
              <a:gd name="connsiteX89" fmla="*/ 1162550 w 3061468"/>
              <a:gd name="connsiteY89" fmla="*/ 4067799 h 5392397"/>
              <a:gd name="connsiteX90" fmla="*/ 1154005 w 3061468"/>
              <a:gd name="connsiteY90" fmla="*/ 4230169 h 5392397"/>
              <a:gd name="connsiteX91" fmla="*/ 1102730 w 3061468"/>
              <a:gd name="connsiteY91" fmla="*/ 4281443 h 5392397"/>
              <a:gd name="connsiteX92" fmla="*/ 1094184 w 3061468"/>
              <a:gd name="connsiteY92" fmla="*/ 4307081 h 5392397"/>
              <a:gd name="connsiteX93" fmla="*/ 1034363 w 3061468"/>
              <a:gd name="connsiteY93" fmla="*/ 4341264 h 5392397"/>
              <a:gd name="connsiteX94" fmla="*/ 1034363 w 3061468"/>
              <a:gd name="connsiteY94" fmla="*/ 4401085 h 5392397"/>
              <a:gd name="connsiteX95" fmla="*/ 1000180 w 3061468"/>
              <a:gd name="connsiteY95" fmla="*/ 4520726 h 5392397"/>
              <a:gd name="connsiteX96" fmla="*/ 948905 w 3061468"/>
              <a:gd name="connsiteY96" fmla="*/ 4597638 h 5392397"/>
              <a:gd name="connsiteX97" fmla="*/ 906176 w 3061468"/>
              <a:gd name="connsiteY97" fmla="*/ 4640367 h 5392397"/>
              <a:gd name="connsiteX98" fmla="*/ 889085 w 3061468"/>
              <a:gd name="connsiteY98" fmla="*/ 4666004 h 5392397"/>
              <a:gd name="connsiteX99" fmla="*/ 854902 w 3061468"/>
              <a:gd name="connsiteY99" fmla="*/ 4691642 h 5392397"/>
              <a:gd name="connsiteX100" fmla="*/ 786535 w 3061468"/>
              <a:gd name="connsiteY100" fmla="*/ 4742916 h 5392397"/>
              <a:gd name="connsiteX101" fmla="*/ 735261 w 3061468"/>
              <a:gd name="connsiteY101" fmla="*/ 4794191 h 5392397"/>
              <a:gd name="connsiteX102" fmla="*/ 718169 w 3061468"/>
              <a:gd name="connsiteY102" fmla="*/ 4819828 h 5392397"/>
              <a:gd name="connsiteX103" fmla="*/ 641257 w 3061468"/>
              <a:gd name="connsiteY103" fmla="*/ 4888195 h 5392397"/>
              <a:gd name="connsiteX104" fmla="*/ 607074 w 3061468"/>
              <a:gd name="connsiteY104" fmla="*/ 4905286 h 5392397"/>
              <a:gd name="connsiteX105" fmla="*/ 581436 w 3061468"/>
              <a:gd name="connsiteY105" fmla="*/ 4930924 h 5392397"/>
              <a:gd name="connsiteX106" fmla="*/ 555799 w 3061468"/>
              <a:gd name="connsiteY106" fmla="*/ 4939470 h 5392397"/>
              <a:gd name="connsiteX107" fmla="*/ 530162 w 3061468"/>
              <a:gd name="connsiteY107" fmla="*/ 4973653 h 5392397"/>
              <a:gd name="connsiteX108" fmla="*/ 504524 w 3061468"/>
              <a:gd name="connsiteY108" fmla="*/ 4990744 h 5392397"/>
              <a:gd name="connsiteX109" fmla="*/ 470341 w 3061468"/>
              <a:gd name="connsiteY109" fmla="*/ 5050565 h 5392397"/>
              <a:gd name="connsiteX110" fmla="*/ 444704 w 3061468"/>
              <a:gd name="connsiteY110" fmla="*/ 5076202 h 5392397"/>
              <a:gd name="connsiteX111" fmla="*/ 427612 w 3061468"/>
              <a:gd name="connsiteY111" fmla="*/ 5101840 h 5392397"/>
              <a:gd name="connsiteX112" fmla="*/ 401975 w 3061468"/>
              <a:gd name="connsiteY112" fmla="*/ 5118931 h 5392397"/>
              <a:gd name="connsiteX113" fmla="*/ 350700 w 3061468"/>
              <a:gd name="connsiteY113" fmla="*/ 5136023 h 5392397"/>
              <a:gd name="connsiteX114" fmla="*/ 333608 w 3061468"/>
              <a:gd name="connsiteY114" fmla="*/ 5161660 h 5392397"/>
              <a:gd name="connsiteX115" fmla="*/ 282334 w 3061468"/>
              <a:gd name="connsiteY115" fmla="*/ 5187298 h 5392397"/>
              <a:gd name="connsiteX116" fmla="*/ 265242 w 3061468"/>
              <a:gd name="connsiteY116" fmla="*/ 5212935 h 5392397"/>
              <a:gd name="connsiteX117" fmla="*/ 222513 w 3061468"/>
              <a:gd name="connsiteY117" fmla="*/ 5221481 h 5392397"/>
              <a:gd name="connsiteX118" fmla="*/ 188330 w 3061468"/>
              <a:gd name="connsiteY118" fmla="*/ 5230027 h 5392397"/>
              <a:gd name="connsiteX119" fmla="*/ 137055 w 3061468"/>
              <a:gd name="connsiteY119" fmla="*/ 5247118 h 5392397"/>
              <a:gd name="connsiteX120" fmla="*/ 111418 w 3061468"/>
              <a:gd name="connsiteY120" fmla="*/ 5255664 h 5392397"/>
              <a:gd name="connsiteX121" fmla="*/ 85780 w 3061468"/>
              <a:gd name="connsiteY121" fmla="*/ 5272756 h 5392397"/>
              <a:gd name="connsiteX122" fmla="*/ 51597 w 3061468"/>
              <a:gd name="connsiteY122" fmla="*/ 5306939 h 5392397"/>
              <a:gd name="connsiteX123" fmla="*/ 34505 w 3061468"/>
              <a:gd name="connsiteY123" fmla="*/ 5332576 h 5392397"/>
              <a:gd name="connsiteX124" fmla="*/ 322 w 3061468"/>
              <a:gd name="connsiteY124" fmla="*/ 5392397 h 5392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</a:cxnLst>
            <a:rect l="l" t="t" r="r" b="b"/>
            <a:pathLst>
              <a:path w="3061468" h="5392397">
                <a:moveTo>
                  <a:pt x="1777848" y="0"/>
                </a:moveTo>
                <a:cubicBezTo>
                  <a:pt x="1771342" y="32528"/>
                  <a:pt x="1760756" y="80053"/>
                  <a:pt x="1760756" y="111096"/>
                </a:cubicBezTo>
                <a:cubicBezTo>
                  <a:pt x="1760756" y="177191"/>
                  <a:pt x="1763220" y="178308"/>
                  <a:pt x="1777848" y="222191"/>
                </a:cubicBezTo>
                <a:cubicBezTo>
                  <a:pt x="1780696" y="287709"/>
                  <a:pt x="1781549" y="353344"/>
                  <a:pt x="1786393" y="418744"/>
                </a:cubicBezTo>
                <a:cubicBezTo>
                  <a:pt x="1787261" y="430457"/>
                  <a:pt x="1789686" y="442423"/>
                  <a:pt x="1794939" y="452928"/>
                </a:cubicBezTo>
                <a:cubicBezTo>
                  <a:pt x="1804125" y="471301"/>
                  <a:pt x="1819935" y="485829"/>
                  <a:pt x="1829122" y="504202"/>
                </a:cubicBezTo>
                <a:cubicBezTo>
                  <a:pt x="1834819" y="515596"/>
                  <a:pt x="1839660" y="527461"/>
                  <a:pt x="1846214" y="538385"/>
                </a:cubicBezTo>
                <a:cubicBezTo>
                  <a:pt x="1856783" y="555999"/>
                  <a:pt x="1880397" y="589660"/>
                  <a:pt x="1880397" y="589660"/>
                </a:cubicBezTo>
                <a:cubicBezTo>
                  <a:pt x="1897028" y="639552"/>
                  <a:pt x="1882451" y="591379"/>
                  <a:pt x="1897489" y="666572"/>
                </a:cubicBezTo>
                <a:cubicBezTo>
                  <a:pt x="1904981" y="704032"/>
                  <a:pt x="1904803" y="693803"/>
                  <a:pt x="1914580" y="726393"/>
                </a:cubicBezTo>
                <a:cubicBezTo>
                  <a:pt x="1920539" y="746257"/>
                  <a:pt x="1921601" y="768085"/>
                  <a:pt x="1931672" y="786214"/>
                </a:cubicBezTo>
                <a:cubicBezTo>
                  <a:pt x="1936660" y="795192"/>
                  <a:pt x="1948763" y="797608"/>
                  <a:pt x="1957309" y="803305"/>
                </a:cubicBezTo>
                <a:cubicBezTo>
                  <a:pt x="1960158" y="817548"/>
                  <a:pt x="1959844" y="832811"/>
                  <a:pt x="1965855" y="846034"/>
                </a:cubicBezTo>
                <a:cubicBezTo>
                  <a:pt x="1974355" y="864734"/>
                  <a:pt x="1993542" y="877822"/>
                  <a:pt x="2000038" y="897309"/>
                </a:cubicBezTo>
                <a:cubicBezTo>
                  <a:pt x="2020378" y="958327"/>
                  <a:pt x="2002139" y="938591"/>
                  <a:pt x="2042767" y="965675"/>
                </a:cubicBezTo>
                <a:cubicBezTo>
                  <a:pt x="2045616" y="974221"/>
                  <a:pt x="2044943" y="984943"/>
                  <a:pt x="2051313" y="991313"/>
                </a:cubicBezTo>
                <a:cubicBezTo>
                  <a:pt x="2060321" y="1000321"/>
                  <a:pt x="2074435" y="1002084"/>
                  <a:pt x="2085496" y="1008404"/>
                </a:cubicBezTo>
                <a:cubicBezTo>
                  <a:pt x="2094414" y="1013500"/>
                  <a:pt x="2102117" y="1020578"/>
                  <a:pt x="2111134" y="1025496"/>
                </a:cubicBezTo>
                <a:cubicBezTo>
                  <a:pt x="2133501" y="1037696"/>
                  <a:pt x="2179500" y="1059679"/>
                  <a:pt x="2179500" y="1059679"/>
                </a:cubicBezTo>
                <a:cubicBezTo>
                  <a:pt x="2218125" y="1117618"/>
                  <a:pt x="2170540" y="1053860"/>
                  <a:pt x="2264958" y="1128045"/>
                </a:cubicBezTo>
                <a:cubicBezTo>
                  <a:pt x="2283964" y="1142978"/>
                  <a:pt x="2296122" y="1165912"/>
                  <a:pt x="2316233" y="1179320"/>
                </a:cubicBezTo>
                <a:cubicBezTo>
                  <a:pt x="2324779" y="1185017"/>
                  <a:pt x="2334608" y="1189149"/>
                  <a:pt x="2341870" y="1196412"/>
                </a:cubicBezTo>
                <a:cubicBezTo>
                  <a:pt x="2371624" y="1226166"/>
                  <a:pt x="2364292" y="1230933"/>
                  <a:pt x="2384599" y="1264778"/>
                </a:cubicBezTo>
                <a:cubicBezTo>
                  <a:pt x="2395168" y="1282392"/>
                  <a:pt x="2399710" y="1308424"/>
                  <a:pt x="2418782" y="1316053"/>
                </a:cubicBezTo>
                <a:lnTo>
                  <a:pt x="2461511" y="1333144"/>
                </a:lnTo>
                <a:cubicBezTo>
                  <a:pt x="2470057" y="1341690"/>
                  <a:pt x="2477794" y="1351129"/>
                  <a:pt x="2487148" y="1358782"/>
                </a:cubicBezTo>
                <a:cubicBezTo>
                  <a:pt x="2509195" y="1376821"/>
                  <a:pt x="2535372" y="1389914"/>
                  <a:pt x="2555515" y="1410057"/>
                </a:cubicBezTo>
                <a:lnTo>
                  <a:pt x="2606790" y="1461331"/>
                </a:lnTo>
                <a:cubicBezTo>
                  <a:pt x="2612350" y="1472451"/>
                  <a:pt x="2630855" y="1505435"/>
                  <a:pt x="2632427" y="1521152"/>
                </a:cubicBezTo>
                <a:cubicBezTo>
                  <a:pt x="2640450" y="1601384"/>
                  <a:pt x="2637447" y="1673414"/>
                  <a:pt x="2649519" y="1751888"/>
                </a:cubicBezTo>
                <a:cubicBezTo>
                  <a:pt x="2650889" y="1760791"/>
                  <a:pt x="2655589" y="1768864"/>
                  <a:pt x="2658064" y="1777526"/>
                </a:cubicBezTo>
                <a:cubicBezTo>
                  <a:pt x="2661290" y="1788819"/>
                  <a:pt x="2661357" y="1801204"/>
                  <a:pt x="2666610" y="1811709"/>
                </a:cubicBezTo>
                <a:cubicBezTo>
                  <a:pt x="2672980" y="1824448"/>
                  <a:pt x="2685071" y="1833589"/>
                  <a:pt x="2692248" y="1845892"/>
                </a:cubicBezTo>
                <a:cubicBezTo>
                  <a:pt x="2705086" y="1867900"/>
                  <a:pt x="2726431" y="1914258"/>
                  <a:pt x="2726431" y="1914258"/>
                </a:cubicBezTo>
                <a:cubicBezTo>
                  <a:pt x="2729279" y="1925653"/>
                  <a:pt x="2732428" y="1936976"/>
                  <a:pt x="2734976" y="1948442"/>
                </a:cubicBezTo>
                <a:cubicBezTo>
                  <a:pt x="2738127" y="1962621"/>
                  <a:pt x="2736636" y="1978382"/>
                  <a:pt x="2743522" y="1991171"/>
                </a:cubicBezTo>
                <a:cubicBezTo>
                  <a:pt x="2757027" y="2016252"/>
                  <a:pt x="2794797" y="2059537"/>
                  <a:pt x="2794797" y="2059537"/>
                </a:cubicBezTo>
                <a:cubicBezTo>
                  <a:pt x="2797646" y="2073780"/>
                  <a:pt x="2797444" y="2088993"/>
                  <a:pt x="2803343" y="2102266"/>
                </a:cubicBezTo>
                <a:cubicBezTo>
                  <a:pt x="2809128" y="2115281"/>
                  <a:pt x="2821431" y="2124371"/>
                  <a:pt x="2828980" y="2136449"/>
                </a:cubicBezTo>
                <a:cubicBezTo>
                  <a:pt x="2835732" y="2147252"/>
                  <a:pt x="2839518" y="2159708"/>
                  <a:pt x="2846072" y="2170632"/>
                </a:cubicBezTo>
                <a:cubicBezTo>
                  <a:pt x="2856641" y="2188246"/>
                  <a:pt x="2873759" y="2202420"/>
                  <a:pt x="2880255" y="2221907"/>
                </a:cubicBezTo>
                <a:cubicBezTo>
                  <a:pt x="2893305" y="2261056"/>
                  <a:pt x="2883396" y="2240338"/>
                  <a:pt x="2914438" y="2281728"/>
                </a:cubicBezTo>
                <a:cubicBezTo>
                  <a:pt x="2928271" y="2337059"/>
                  <a:pt x="2912255" y="2297909"/>
                  <a:pt x="2948621" y="2341548"/>
                </a:cubicBezTo>
                <a:cubicBezTo>
                  <a:pt x="2978355" y="2377229"/>
                  <a:pt x="2949264" y="2361702"/>
                  <a:pt x="2991350" y="2375731"/>
                </a:cubicBezTo>
                <a:cubicBezTo>
                  <a:pt x="2994199" y="2384277"/>
                  <a:pt x="2994268" y="2394335"/>
                  <a:pt x="2999896" y="2401369"/>
                </a:cubicBezTo>
                <a:cubicBezTo>
                  <a:pt x="3006312" y="2409389"/>
                  <a:pt x="3018271" y="2411197"/>
                  <a:pt x="3025534" y="2418460"/>
                </a:cubicBezTo>
                <a:cubicBezTo>
                  <a:pt x="3032797" y="2425723"/>
                  <a:pt x="3036928" y="2435552"/>
                  <a:pt x="3042625" y="2444098"/>
                </a:cubicBezTo>
                <a:cubicBezTo>
                  <a:pt x="3069549" y="2605637"/>
                  <a:pt x="3059717" y="2531798"/>
                  <a:pt x="3059717" y="2854296"/>
                </a:cubicBezTo>
                <a:cubicBezTo>
                  <a:pt x="3059717" y="2888597"/>
                  <a:pt x="3057898" y="2923210"/>
                  <a:pt x="3051171" y="2956845"/>
                </a:cubicBezTo>
                <a:cubicBezTo>
                  <a:pt x="3049157" y="2966917"/>
                  <a:pt x="3039175" y="2973565"/>
                  <a:pt x="3034079" y="2982483"/>
                </a:cubicBezTo>
                <a:cubicBezTo>
                  <a:pt x="3027759" y="2993544"/>
                  <a:pt x="3025055" y="3006806"/>
                  <a:pt x="3016988" y="3016666"/>
                </a:cubicBezTo>
                <a:cubicBezTo>
                  <a:pt x="2999131" y="3038491"/>
                  <a:pt x="2957167" y="3076486"/>
                  <a:pt x="2957167" y="3076486"/>
                </a:cubicBezTo>
                <a:cubicBezTo>
                  <a:pt x="2954318" y="3087881"/>
                  <a:pt x="2953874" y="3100165"/>
                  <a:pt x="2948621" y="3110670"/>
                </a:cubicBezTo>
                <a:cubicBezTo>
                  <a:pt x="2943860" y="3120192"/>
                  <a:pt x="2909188" y="3163911"/>
                  <a:pt x="2897347" y="3170490"/>
                </a:cubicBezTo>
                <a:cubicBezTo>
                  <a:pt x="2868326" y="3186613"/>
                  <a:pt x="2826630" y="3190822"/>
                  <a:pt x="2794797" y="3196128"/>
                </a:cubicBezTo>
                <a:cubicBezTo>
                  <a:pt x="2731436" y="3238368"/>
                  <a:pt x="2763665" y="3226282"/>
                  <a:pt x="2700793" y="3238857"/>
                </a:cubicBezTo>
                <a:cubicBezTo>
                  <a:pt x="2675049" y="3256019"/>
                  <a:pt x="2671327" y="3260031"/>
                  <a:pt x="2640973" y="3273040"/>
                </a:cubicBezTo>
                <a:cubicBezTo>
                  <a:pt x="2632693" y="3276588"/>
                  <a:pt x="2623881" y="3278737"/>
                  <a:pt x="2615335" y="3281585"/>
                </a:cubicBezTo>
                <a:cubicBezTo>
                  <a:pt x="2609638" y="3292980"/>
                  <a:pt x="2602717" y="3303841"/>
                  <a:pt x="2598244" y="3315769"/>
                </a:cubicBezTo>
                <a:cubicBezTo>
                  <a:pt x="2594120" y="3326766"/>
                  <a:pt x="2594325" y="3339157"/>
                  <a:pt x="2589698" y="3349952"/>
                </a:cubicBezTo>
                <a:cubicBezTo>
                  <a:pt x="2585652" y="3359392"/>
                  <a:pt x="2578303" y="3367043"/>
                  <a:pt x="2572606" y="3375589"/>
                </a:cubicBezTo>
                <a:cubicBezTo>
                  <a:pt x="2557565" y="3420716"/>
                  <a:pt x="2569059" y="3393728"/>
                  <a:pt x="2529877" y="3452501"/>
                </a:cubicBezTo>
                <a:cubicBezTo>
                  <a:pt x="2524180" y="3461047"/>
                  <a:pt x="2516034" y="3468395"/>
                  <a:pt x="2512786" y="3478139"/>
                </a:cubicBezTo>
                <a:cubicBezTo>
                  <a:pt x="2509937" y="3486685"/>
                  <a:pt x="2509867" y="3496742"/>
                  <a:pt x="2504240" y="3503776"/>
                </a:cubicBezTo>
                <a:cubicBezTo>
                  <a:pt x="2497824" y="3511796"/>
                  <a:pt x="2487149" y="3515171"/>
                  <a:pt x="2478603" y="3520868"/>
                </a:cubicBezTo>
                <a:cubicBezTo>
                  <a:pt x="2472906" y="3532262"/>
                  <a:pt x="2471702" y="3547407"/>
                  <a:pt x="2461511" y="3555051"/>
                </a:cubicBezTo>
                <a:cubicBezTo>
                  <a:pt x="2447098" y="3565861"/>
                  <a:pt x="2410236" y="3572143"/>
                  <a:pt x="2410236" y="3572143"/>
                </a:cubicBezTo>
                <a:cubicBezTo>
                  <a:pt x="2404539" y="3583537"/>
                  <a:pt x="2399465" y="3595265"/>
                  <a:pt x="2393145" y="3606326"/>
                </a:cubicBezTo>
                <a:cubicBezTo>
                  <a:pt x="2388049" y="3615243"/>
                  <a:pt x="2378405" y="3621965"/>
                  <a:pt x="2376053" y="3631963"/>
                </a:cubicBezTo>
                <a:cubicBezTo>
                  <a:pt x="2366826" y="3671177"/>
                  <a:pt x="2365585" y="3711867"/>
                  <a:pt x="2358962" y="3751604"/>
                </a:cubicBezTo>
                <a:cubicBezTo>
                  <a:pt x="2357031" y="3763189"/>
                  <a:pt x="2357935" y="3776764"/>
                  <a:pt x="2350416" y="3785787"/>
                </a:cubicBezTo>
                <a:cubicBezTo>
                  <a:pt x="2342292" y="3795536"/>
                  <a:pt x="2304194" y="3806892"/>
                  <a:pt x="2290595" y="3811425"/>
                </a:cubicBezTo>
                <a:cubicBezTo>
                  <a:pt x="2264958" y="3808576"/>
                  <a:pt x="2239127" y="3807120"/>
                  <a:pt x="2213683" y="3802879"/>
                </a:cubicBezTo>
                <a:cubicBezTo>
                  <a:pt x="2204798" y="3801398"/>
                  <a:pt x="2197054" y="3794333"/>
                  <a:pt x="2188046" y="3794333"/>
                </a:cubicBezTo>
                <a:cubicBezTo>
                  <a:pt x="2156582" y="3794333"/>
                  <a:pt x="2125377" y="3800030"/>
                  <a:pt x="2094042" y="3802879"/>
                </a:cubicBezTo>
                <a:cubicBezTo>
                  <a:pt x="2076950" y="3800030"/>
                  <a:pt x="2059682" y="3798092"/>
                  <a:pt x="2042767" y="3794333"/>
                </a:cubicBezTo>
                <a:cubicBezTo>
                  <a:pt x="2033974" y="3792379"/>
                  <a:pt x="2026132" y="3786127"/>
                  <a:pt x="2017130" y="3785787"/>
                </a:cubicBezTo>
                <a:cubicBezTo>
                  <a:pt x="1874773" y="3780415"/>
                  <a:pt x="1732270" y="3780090"/>
                  <a:pt x="1589840" y="3777242"/>
                </a:cubicBezTo>
                <a:cubicBezTo>
                  <a:pt x="1578446" y="3774393"/>
                  <a:pt x="1567402" y="3768696"/>
                  <a:pt x="1555657" y="3768696"/>
                </a:cubicBezTo>
                <a:cubicBezTo>
                  <a:pt x="1546649" y="3768696"/>
                  <a:pt x="1538905" y="3778723"/>
                  <a:pt x="1530019" y="3777242"/>
                </a:cubicBezTo>
                <a:cubicBezTo>
                  <a:pt x="1519888" y="3775553"/>
                  <a:pt x="1512928" y="3765847"/>
                  <a:pt x="1504382" y="3760150"/>
                </a:cubicBezTo>
                <a:lnTo>
                  <a:pt x="1418924" y="3777242"/>
                </a:lnTo>
                <a:cubicBezTo>
                  <a:pt x="1401893" y="3780435"/>
                  <a:pt x="1384459" y="3781585"/>
                  <a:pt x="1367649" y="3785787"/>
                </a:cubicBezTo>
                <a:cubicBezTo>
                  <a:pt x="1350171" y="3790156"/>
                  <a:pt x="1333466" y="3797182"/>
                  <a:pt x="1316375" y="3802879"/>
                </a:cubicBezTo>
                <a:cubicBezTo>
                  <a:pt x="1307829" y="3805728"/>
                  <a:pt x="1298232" y="3806428"/>
                  <a:pt x="1290737" y="3811425"/>
                </a:cubicBezTo>
                <a:lnTo>
                  <a:pt x="1239462" y="3845608"/>
                </a:lnTo>
                <a:cubicBezTo>
                  <a:pt x="1236614" y="3865548"/>
                  <a:pt x="1236705" y="3886135"/>
                  <a:pt x="1230917" y="3905428"/>
                </a:cubicBezTo>
                <a:cubicBezTo>
                  <a:pt x="1227966" y="3915266"/>
                  <a:pt x="1218921" y="3922148"/>
                  <a:pt x="1213825" y="3931066"/>
                </a:cubicBezTo>
                <a:cubicBezTo>
                  <a:pt x="1207505" y="3942127"/>
                  <a:pt x="1200762" y="3953164"/>
                  <a:pt x="1196734" y="3965249"/>
                </a:cubicBezTo>
                <a:cubicBezTo>
                  <a:pt x="1156373" y="4086333"/>
                  <a:pt x="1201091" y="3990716"/>
                  <a:pt x="1162550" y="4067799"/>
                </a:cubicBezTo>
                <a:cubicBezTo>
                  <a:pt x="1159702" y="4121922"/>
                  <a:pt x="1168618" y="4177978"/>
                  <a:pt x="1154005" y="4230169"/>
                </a:cubicBezTo>
                <a:cubicBezTo>
                  <a:pt x="1147488" y="4253445"/>
                  <a:pt x="1102730" y="4281443"/>
                  <a:pt x="1102730" y="4281443"/>
                </a:cubicBezTo>
                <a:cubicBezTo>
                  <a:pt x="1099881" y="4289989"/>
                  <a:pt x="1099811" y="4300047"/>
                  <a:pt x="1094184" y="4307081"/>
                </a:cubicBezTo>
                <a:cubicBezTo>
                  <a:pt x="1086132" y="4317146"/>
                  <a:pt x="1042772" y="4337059"/>
                  <a:pt x="1034363" y="4341264"/>
                </a:cubicBezTo>
                <a:cubicBezTo>
                  <a:pt x="1007474" y="4421937"/>
                  <a:pt x="1042709" y="4300930"/>
                  <a:pt x="1034363" y="4401085"/>
                </a:cubicBezTo>
                <a:cubicBezTo>
                  <a:pt x="1033411" y="4412512"/>
                  <a:pt x="1008971" y="4504243"/>
                  <a:pt x="1000180" y="4520726"/>
                </a:cubicBezTo>
                <a:cubicBezTo>
                  <a:pt x="985680" y="4547913"/>
                  <a:pt x="948905" y="4597638"/>
                  <a:pt x="948905" y="4597638"/>
                </a:cubicBezTo>
                <a:cubicBezTo>
                  <a:pt x="931737" y="4649145"/>
                  <a:pt x="954915" y="4599752"/>
                  <a:pt x="906176" y="4640367"/>
                </a:cubicBezTo>
                <a:cubicBezTo>
                  <a:pt x="898286" y="4646942"/>
                  <a:pt x="896347" y="4658742"/>
                  <a:pt x="889085" y="4666004"/>
                </a:cubicBezTo>
                <a:cubicBezTo>
                  <a:pt x="879014" y="4676075"/>
                  <a:pt x="865716" y="4682373"/>
                  <a:pt x="854902" y="4691642"/>
                </a:cubicBezTo>
                <a:cubicBezTo>
                  <a:pt x="796756" y="4741481"/>
                  <a:pt x="868163" y="4693940"/>
                  <a:pt x="786535" y="4742916"/>
                </a:cubicBezTo>
                <a:cubicBezTo>
                  <a:pt x="746260" y="4803332"/>
                  <a:pt x="798855" y="4730598"/>
                  <a:pt x="735261" y="4794191"/>
                </a:cubicBezTo>
                <a:cubicBezTo>
                  <a:pt x="727998" y="4801453"/>
                  <a:pt x="724993" y="4812152"/>
                  <a:pt x="718169" y="4819828"/>
                </a:cubicBezTo>
                <a:cubicBezTo>
                  <a:pt x="691377" y="4849969"/>
                  <a:pt x="673516" y="4869761"/>
                  <a:pt x="641257" y="4888195"/>
                </a:cubicBezTo>
                <a:cubicBezTo>
                  <a:pt x="630196" y="4894515"/>
                  <a:pt x="618468" y="4899589"/>
                  <a:pt x="607074" y="4905286"/>
                </a:cubicBezTo>
                <a:cubicBezTo>
                  <a:pt x="598528" y="4913832"/>
                  <a:pt x="591492" y="4924220"/>
                  <a:pt x="581436" y="4930924"/>
                </a:cubicBezTo>
                <a:cubicBezTo>
                  <a:pt x="573941" y="4935921"/>
                  <a:pt x="562719" y="4933703"/>
                  <a:pt x="555799" y="4939470"/>
                </a:cubicBezTo>
                <a:cubicBezTo>
                  <a:pt x="544857" y="4948588"/>
                  <a:pt x="540233" y="4963582"/>
                  <a:pt x="530162" y="4973653"/>
                </a:cubicBezTo>
                <a:cubicBezTo>
                  <a:pt x="522899" y="4980916"/>
                  <a:pt x="513070" y="4985047"/>
                  <a:pt x="504524" y="4990744"/>
                </a:cubicBezTo>
                <a:cubicBezTo>
                  <a:pt x="494074" y="5011646"/>
                  <a:pt x="485443" y="5032443"/>
                  <a:pt x="470341" y="5050565"/>
                </a:cubicBezTo>
                <a:cubicBezTo>
                  <a:pt x="462604" y="5059849"/>
                  <a:pt x="452441" y="5066918"/>
                  <a:pt x="444704" y="5076202"/>
                </a:cubicBezTo>
                <a:cubicBezTo>
                  <a:pt x="438129" y="5084092"/>
                  <a:pt x="434875" y="5094577"/>
                  <a:pt x="427612" y="5101840"/>
                </a:cubicBezTo>
                <a:cubicBezTo>
                  <a:pt x="420350" y="5109102"/>
                  <a:pt x="411360" y="5114760"/>
                  <a:pt x="401975" y="5118931"/>
                </a:cubicBezTo>
                <a:cubicBezTo>
                  <a:pt x="385512" y="5126248"/>
                  <a:pt x="350700" y="5136023"/>
                  <a:pt x="350700" y="5136023"/>
                </a:cubicBezTo>
                <a:cubicBezTo>
                  <a:pt x="345003" y="5144569"/>
                  <a:pt x="340871" y="5154397"/>
                  <a:pt x="333608" y="5161660"/>
                </a:cubicBezTo>
                <a:cubicBezTo>
                  <a:pt x="317041" y="5178227"/>
                  <a:pt x="303186" y="5180347"/>
                  <a:pt x="282334" y="5187298"/>
                </a:cubicBezTo>
                <a:cubicBezTo>
                  <a:pt x="276637" y="5195844"/>
                  <a:pt x="274160" y="5207839"/>
                  <a:pt x="265242" y="5212935"/>
                </a:cubicBezTo>
                <a:cubicBezTo>
                  <a:pt x="252631" y="5220141"/>
                  <a:pt x="236692" y="5218330"/>
                  <a:pt x="222513" y="5221481"/>
                </a:cubicBezTo>
                <a:cubicBezTo>
                  <a:pt x="211048" y="5224029"/>
                  <a:pt x="199580" y="5226652"/>
                  <a:pt x="188330" y="5230027"/>
                </a:cubicBezTo>
                <a:cubicBezTo>
                  <a:pt x="171074" y="5235204"/>
                  <a:pt x="154147" y="5241421"/>
                  <a:pt x="137055" y="5247118"/>
                </a:cubicBezTo>
                <a:cubicBezTo>
                  <a:pt x="128509" y="5249967"/>
                  <a:pt x="118913" y="5250667"/>
                  <a:pt x="111418" y="5255664"/>
                </a:cubicBezTo>
                <a:lnTo>
                  <a:pt x="85780" y="5272756"/>
                </a:lnTo>
                <a:cubicBezTo>
                  <a:pt x="67134" y="5328691"/>
                  <a:pt x="93031" y="5273792"/>
                  <a:pt x="51597" y="5306939"/>
                </a:cubicBezTo>
                <a:cubicBezTo>
                  <a:pt x="43577" y="5313355"/>
                  <a:pt x="41189" y="5324778"/>
                  <a:pt x="34505" y="5332576"/>
                </a:cubicBezTo>
                <a:cubicBezTo>
                  <a:pt x="-5721" y="5379506"/>
                  <a:pt x="322" y="5347090"/>
                  <a:pt x="322" y="5392397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22158" y="204761"/>
            <a:ext cx="6936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+mj-lt"/>
                <a:cs typeface="Times New Roman" pitchFamily="18" charset="0"/>
              </a:rPr>
              <a:t>Pomyslná hranice mezi Evropou a Asií</a:t>
            </a:r>
            <a:endParaRPr lang="cs-CZ" sz="3200" b="1" dirty="0">
              <a:solidFill>
                <a:schemeClr val="bg1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1196752"/>
            <a:ext cx="453015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</a:rPr>
              <a:t>ohoří Ural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ř</a:t>
            </a:r>
            <a:r>
              <a:rPr lang="cs-CZ" sz="2800" b="1" dirty="0" smtClean="0">
                <a:solidFill>
                  <a:schemeClr val="bg1"/>
                </a:solidFill>
              </a:rPr>
              <a:t>eka </a:t>
            </a:r>
            <a:r>
              <a:rPr lang="cs-CZ" sz="2800" b="1" dirty="0" err="1" smtClean="0">
                <a:solidFill>
                  <a:schemeClr val="bg1"/>
                </a:solidFill>
              </a:rPr>
              <a:t>Emba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bg1"/>
                </a:solidFill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</a:rPr>
              <a:t>obřeží Kaspického moře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s</a:t>
            </a:r>
            <a:r>
              <a:rPr lang="cs-CZ" sz="2800" b="1" dirty="0" smtClean="0">
                <a:solidFill>
                  <a:schemeClr val="bg1"/>
                </a:solidFill>
              </a:rPr>
              <a:t>níženina řek </a:t>
            </a:r>
            <a:r>
              <a:rPr lang="cs-CZ" sz="2800" b="1" dirty="0" err="1" smtClean="0">
                <a:solidFill>
                  <a:schemeClr val="bg1"/>
                </a:solidFill>
              </a:rPr>
              <a:t>Kuma</a:t>
            </a:r>
            <a:r>
              <a:rPr lang="cs-CZ" sz="2800" b="1" dirty="0" smtClean="0">
                <a:solidFill>
                  <a:schemeClr val="bg1"/>
                </a:solidFill>
              </a:rPr>
              <a:t> a </a:t>
            </a:r>
            <a:r>
              <a:rPr lang="cs-CZ" sz="2800" b="1" dirty="0" err="1" smtClean="0">
                <a:solidFill>
                  <a:schemeClr val="bg1"/>
                </a:solidFill>
              </a:rPr>
              <a:t>Manyč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Azovské a Černé moře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</a:rPr>
              <a:t>růliv Bospor a Dardanely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459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0"/>
                            </p:stCondLst>
                            <p:childTnLst>
                              <p:par>
                                <p:cTn id="5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80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4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4761"/>
            <a:ext cx="7920880" cy="644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066" y="6453336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Poloostrovy a ostrovy</a:t>
            </a:r>
            <a:endParaRPr lang="cs-CZ" sz="4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6707088" cy="1245815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Poloostrovy – části pevniny vybíhající do moří nebo oceánů.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399972" y="206299"/>
            <a:ext cx="8228487" cy="194519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Ostrovy – části pevniny obklopené ze všech stran vodou.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8204072">
            <a:off x="3018666" y="1310689"/>
            <a:ext cx="2300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Skandinávský p.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064977"/>
            <a:ext cx="1917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Pyrenejský p.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936975">
            <a:off x="3031979" y="5210480"/>
            <a:ext cx="1879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Apeninský p.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543041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Balkánský p.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306741"/>
            <a:ext cx="2215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</a:rPr>
              <a:t>oloostrov Kola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852936"/>
            <a:ext cx="1324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Jutský p.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436096" y="694547"/>
            <a:ext cx="360040" cy="14771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517809" y="3083769"/>
            <a:ext cx="43204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4860032" y="5589240"/>
            <a:ext cx="576064" cy="7200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475656" y="694547"/>
            <a:ext cx="9653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Island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02658" y="2668269"/>
            <a:ext cx="1137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Britské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ostrovy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958320" y="4734282"/>
            <a:ext cx="1148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Korsika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25" name="Přímá spojnice se šipkou 1024"/>
          <p:cNvCxnSpPr/>
          <p:nvPr/>
        </p:nvCxnSpPr>
        <p:spPr>
          <a:xfrm>
            <a:off x="3023318" y="5099992"/>
            <a:ext cx="290684" cy="21308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6" name="TextovéPole 1035"/>
          <p:cNvSpPr txBox="1"/>
          <p:nvPr/>
        </p:nvSpPr>
        <p:spPr>
          <a:xfrm>
            <a:off x="1516545" y="5663067"/>
            <a:ext cx="1223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Sardinie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38" name="Přímá spojnice se šipkou 1037"/>
          <p:cNvCxnSpPr/>
          <p:nvPr/>
        </p:nvCxnSpPr>
        <p:spPr>
          <a:xfrm flipV="1">
            <a:off x="2736192" y="5661248"/>
            <a:ext cx="470194" cy="2308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TextovéPole 1038"/>
          <p:cNvSpPr txBox="1"/>
          <p:nvPr/>
        </p:nvSpPr>
        <p:spPr>
          <a:xfrm>
            <a:off x="2810182" y="6191574"/>
            <a:ext cx="923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Sicílie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41" name="Přímá spojnice se šipkou 1040"/>
          <p:cNvCxnSpPr/>
          <p:nvPr/>
        </p:nvCxnSpPr>
        <p:spPr>
          <a:xfrm flipV="1">
            <a:off x="3563888" y="6124732"/>
            <a:ext cx="288032" cy="17676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2" name="TextovéPole 1041"/>
          <p:cNvSpPr txBox="1"/>
          <p:nvPr/>
        </p:nvSpPr>
        <p:spPr>
          <a:xfrm>
            <a:off x="5868144" y="6178997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K</a:t>
            </a:r>
            <a:r>
              <a:rPr lang="cs-CZ" sz="2400" b="1" dirty="0" smtClean="0">
                <a:solidFill>
                  <a:schemeClr val="bg1"/>
                </a:solidFill>
              </a:rPr>
              <a:t>réta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44" name="Přímá spojnice se šipkou 1043"/>
          <p:cNvCxnSpPr/>
          <p:nvPr/>
        </p:nvCxnSpPr>
        <p:spPr>
          <a:xfrm flipH="1" flipV="1">
            <a:off x="5436096" y="6422406"/>
            <a:ext cx="360040" cy="3093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53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31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31" presetClass="exit" presetSubtype="0" fill="hold" grpId="3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31" presetClass="exit" presetSubtype="0" fill="hold" grpId="3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31" presetClass="entr" presetSubtype="0" fill="hold" grpId="2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3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4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  <p:bldP spid="3" grpId="0"/>
      <p:bldP spid="3" grpId="1"/>
      <p:bldP spid="3" grpId="3"/>
      <p:bldP spid="5" grpId="0" build="p"/>
      <p:bldP spid="5" grpId="1" build="p"/>
      <p:bldP spid="5" grpId="3" build="p"/>
      <p:bldP spid="7" grpId="0" build="p"/>
      <p:bldP spid="7" grpId="1" build="p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4" grpId="0"/>
      <p:bldP spid="4" grpId="1"/>
      <p:bldP spid="6" grpId="0"/>
      <p:bldP spid="6" grpId="1"/>
      <p:bldP spid="29" grpId="0"/>
      <p:bldP spid="30" grpId="0"/>
      <p:bldP spid="31" grpId="0"/>
      <p:bldP spid="1036" grpId="0"/>
      <p:bldP spid="1039" grpId="0"/>
      <p:bldP spid="10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260648"/>
            <a:ext cx="6336704" cy="1008112"/>
          </a:xfrm>
          <a:solidFill>
            <a:srgbClr val="0070C0"/>
          </a:solidFill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1. Od kterého světadílu není Evropa oddělena mořem?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9457" y="1268760"/>
            <a:ext cx="2520280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Afrika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Asie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Amerika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707904" y="1844824"/>
            <a:ext cx="5256584" cy="1101799"/>
          </a:xfrm>
          <a:solidFill>
            <a:srgbClr val="0070C0"/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2. Který oceán omývá břehy Evropy?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652120" y="2996952"/>
            <a:ext cx="3106688" cy="201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Tichý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Atlantský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Indický</a:t>
            </a:r>
            <a:endParaRPr lang="cs-CZ" sz="3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5386" y="3575918"/>
            <a:ext cx="4988702" cy="1077218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3200" b="1" dirty="0" smtClean="0">
                <a:solidFill>
                  <a:prstClr val="white"/>
                </a:solidFill>
              </a:rPr>
              <a:t>3. Části pevniny vybíhající do moře se nazývají?</a:t>
            </a:r>
            <a:endParaRPr lang="cs-CZ" sz="3200" b="1" dirty="0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7819" y="4653136"/>
            <a:ext cx="2862064" cy="17666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32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</a:t>
            </a:r>
            <a:r>
              <a:rPr lang="cs-CZ" sz="32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poloostrovy</a:t>
            </a:r>
            <a:endParaRPr lang="cs-CZ" sz="32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32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</a:t>
            </a:r>
            <a:r>
              <a:rPr lang="cs-CZ" sz="32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ostrovy</a:t>
            </a:r>
            <a:endParaRPr lang="cs-CZ" sz="32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32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</a:t>
            </a:r>
            <a:r>
              <a:rPr lang="cs-CZ" sz="32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povodí</a:t>
            </a:r>
            <a:endParaRPr lang="cs-CZ" sz="32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59881" y="5085184"/>
            <a:ext cx="5758357" cy="1569660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3200" b="1" dirty="0" smtClean="0">
                <a:solidFill>
                  <a:prstClr val="white"/>
                </a:solidFill>
              </a:rPr>
              <a:t>4. Do slepé mapy na další straně doplňuj názvy poloostrovů        a ostrovů (pracuj s atlasem).</a:t>
            </a:r>
            <a:endParaRPr lang="cs-CZ" sz="3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81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000"/>
                            </p:stCondLst>
                            <p:childTnLst>
                              <p:par>
                                <p:cTn id="10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1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0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uiExpand="1" build="p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4761"/>
            <a:ext cx="7920880" cy="644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066" y="6377317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prstClr val="black"/>
                </a:solidFill>
              </a:rPr>
              <a:t>1.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57515" y="749895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1772815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2.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5286399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3.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622195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4.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84936" y="4953698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5.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5157192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6.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5946803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7.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157192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8.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5517231"/>
            <a:ext cx="428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9.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3993" y="2847693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10.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38318" y="6284983"/>
            <a:ext cx="591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11.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99870" y="3078525"/>
            <a:ext cx="579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12</a:t>
            </a:r>
            <a:r>
              <a:rPr lang="cs-CZ" sz="2000" b="1" dirty="0" smtClean="0">
                <a:solidFill>
                  <a:schemeClr val="bg1"/>
                </a:solidFill>
              </a:rPr>
              <a:t>.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90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7809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251520" y="1124744"/>
            <a:ext cx="4032448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1. </a:t>
            </a:r>
            <a:r>
              <a:rPr lang="cs-CZ" sz="3200" b="1" dirty="0">
                <a:solidFill>
                  <a:schemeClr val="tx1"/>
                </a:solidFill>
              </a:rPr>
              <a:t>o</a:t>
            </a:r>
            <a:r>
              <a:rPr lang="cs-CZ" sz="3200" b="1" dirty="0" smtClean="0">
                <a:solidFill>
                  <a:schemeClr val="tx1"/>
                </a:solidFill>
              </a:rPr>
              <a:t>strov Island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2. Skandinávský 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 poloostrov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3. Balkánský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 poloostrov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4. poloostrov Kola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5. ostrov Korsika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6. Pyrenejský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 poloostrov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211960" y="1124744"/>
            <a:ext cx="3744416" cy="5184576"/>
          </a:xfrm>
        </p:spPr>
        <p:txBody>
          <a:bodyPr>
            <a:normAutofit/>
          </a:bodyPr>
          <a:lstStyle/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7</a:t>
            </a:r>
            <a:r>
              <a:rPr lang="cs-CZ" sz="3200" b="1" dirty="0">
                <a:solidFill>
                  <a:schemeClr val="tx1"/>
                </a:solidFill>
              </a:rPr>
              <a:t>. ostrov Sicílie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8</a:t>
            </a:r>
            <a:r>
              <a:rPr lang="cs-CZ" sz="3200" b="1" dirty="0">
                <a:solidFill>
                  <a:schemeClr val="tx1"/>
                </a:solidFill>
              </a:rPr>
              <a:t>. Apeninský 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   poloostrov</a:t>
            </a:r>
            <a:endParaRPr lang="cs-CZ" sz="3200" b="1" dirty="0">
              <a:solidFill>
                <a:schemeClr val="tx1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9</a:t>
            </a:r>
            <a:r>
              <a:rPr lang="cs-CZ" sz="3200" b="1" dirty="0">
                <a:solidFill>
                  <a:schemeClr val="tx1"/>
                </a:solidFill>
              </a:rPr>
              <a:t>. ostrov Sardinie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3200" b="1" dirty="0">
                <a:solidFill>
                  <a:schemeClr val="tx1"/>
                </a:solidFill>
              </a:rPr>
              <a:t>10. Jutský 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     poloostrov</a:t>
            </a: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11. </a:t>
            </a:r>
            <a:r>
              <a:rPr lang="cs-CZ" sz="3200" b="1" dirty="0">
                <a:solidFill>
                  <a:schemeClr val="tx1"/>
                </a:solidFill>
              </a:rPr>
              <a:t>o</a:t>
            </a:r>
            <a:r>
              <a:rPr lang="cs-CZ" sz="3200" b="1" dirty="0" smtClean="0">
                <a:solidFill>
                  <a:schemeClr val="tx1"/>
                </a:solidFill>
              </a:rPr>
              <a:t>strov Kréta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12. Britské ostrovy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98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2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 smtClean="0"/>
              <a:t>Použité zdroje : </a:t>
            </a:r>
          </a:p>
          <a:p>
            <a:pPr marL="0" indent="0">
              <a:buNone/>
            </a:pPr>
            <a:endParaRPr lang="cs-CZ" sz="1000" dirty="0" smtClean="0"/>
          </a:p>
          <a:p>
            <a:pPr marL="228600" indent="-228600">
              <a:buAutoNum type="arabicPeriod"/>
            </a:pPr>
            <a:r>
              <a:rPr lang="cs-CZ" sz="1000" dirty="0"/>
              <a:t>JOSE, San. </a:t>
            </a:r>
            <a:r>
              <a:rPr lang="cs-CZ" sz="1000" i="1" smtClean="0"/>
              <a:t>Wikipedia</a:t>
            </a:r>
            <a:r>
              <a:rPr lang="cs-CZ" sz="1000" smtClean="0"/>
              <a:t> </a:t>
            </a:r>
            <a:r>
              <a:rPr lang="cs-CZ" sz="1000" dirty="0"/>
              <a:t>[online]. [cit. </a:t>
            </a:r>
            <a:r>
              <a:rPr lang="cs-CZ" sz="1000" dirty="0" smtClean="0"/>
              <a:t>10.2.2012</a:t>
            </a:r>
            <a:r>
              <a:rPr lang="cs-CZ" sz="1000" dirty="0"/>
              <a:t>]. Dostupný na WWW: &lt;http://cs.wikipedia.org/wiki/</a:t>
            </a:r>
            <a:r>
              <a:rPr lang="cs-CZ" sz="1000" dirty="0" err="1"/>
              <a:t>Soubor:Europe_topography_map.png</a:t>
            </a:r>
            <a:r>
              <a:rPr lang="cs-CZ" sz="1000" dirty="0"/>
              <a:t>&gt;.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 </a:t>
            </a:r>
            <a:r>
              <a:rPr lang="cs-CZ" sz="1000" dirty="0" smtClean="0"/>
              <a:t>    Není-li </a:t>
            </a:r>
            <a:r>
              <a:rPr lang="cs-CZ" sz="1000" dirty="0"/>
              <a:t>uvedeno </a:t>
            </a:r>
            <a:r>
              <a:rPr lang="cs-CZ" sz="1000" dirty="0" smtClean="0"/>
              <a:t>jinak, </a:t>
            </a:r>
            <a:r>
              <a:rPr lang="cs-CZ" sz="1000" dirty="0"/>
              <a:t>jsou obrázky dílem autorky.</a:t>
            </a:r>
          </a:p>
          <a:p>
            <a:pPr marL="0" indent="0">
              <a:buNone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83492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</TotalTime>
  <Words>368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EVROPA </vt:lpstr>
      <vt:lpstr>Prezentace aplikace PowerPoint</vt:lpstr>
      <vt:lpstr>POLOHA EVROPY</vt:lpstr>
      <vt:lpstr>Prezentace aplikace PowerPoint</vt:lpstr>
      <vt:lpstr>Poloostrovy a ostrovy</vt:lpstr>
      <vt:lpstr>Prezentace aplikace PowerPoint</vt:lpstr>
      <vt:lpstr>Prezentace aplikace PowerPoint</vt:lpstr>
      <vt:lpstr>ŘEŠENÍ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</dc:title>
  <dc:creator> </dc:creator>
  <cp:lastModifiedBy> </cp:lastModifiedBy>
  <cp:revision>76</cp:revision>
  <dcterms:created xsi:type="dcterms:W3CDTF">2012-02-10T16:49:26Z</dcterms:created>
  <dcterms:modified xsi:type="dcterms:W3CDTF">2012-06-03T12:04:23Z</dcterms:modified>
</cp:coreProperties>
</file>