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9" r:id="rId2"/>
    <p:sldId id="270" r:id="rId3"/>
    <p:sldId id="257" r:id="rId4"/>
    <p:sldId id="281" r:id="rId5"/>
    <p:sldId id="280" r:id="rId6"/>
    <p:sldId id="287" r:id="rId7"/>
    <p:sldId id="279" r:id="rId8"/>
    <p:sldId id="282" r:id="rId9"/>
    <p:sldId id="278" r:id="rId10"/>
    <p:sldId id="283" r:id="rId11"/>
    <p:sldId id="277" r:id="rId12"/>
    <p:sldId id="286" r:id="rId13"/>
    <p:sldId id="288" r:id="rId14"/>
    <p:sldId id="284" r:id="rId15"/>
    <p:sldId id="276" r:id="rId16"/>
    <p:sldId id="285" r:id="rId17"/>
    <p:sldId id="26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30" d="100"/>
          <a:sy n="130" d="100"/>
        </p:scale>
        <p:origin x="438" y="24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86975C6-CDEE-498E-BDE9-10E1F5FE7465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10C01A1F-6C4B-4F0B-99BA-347A2B0424AF}" type="datetimeFigureOut">
              <a:rPr lang="cs-CZ" smtClean="0"/>
              <a:t>7.5.2012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rebonsko.cz/fotky/turisticky-zajimava-mista/ipage00009.php" TargetMode="External"/><Relationship Id="rId2" Type="http://schemas.openxmlformats.org/officeDocument/2006/relationships/hyperlink" Target="http://www.trebonsko.cz/fotky/turisticky-zajimava-mista/ipage00013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maps.google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2515117"/>
              </p:ext>
            </p:extLst>
          </p:nvPr>
        </p:nvGraphicFramePr>
        <p:xfrm>
          <a:off x="1665288" y="2348706"/>
          <a:ext cx="5813425" cy="2830195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VY_32_INOVACE_3090</a:t>
                      </a:r>
                      <a:endParaRPr lang="cs-CZ" sz="1200" b="0" i="0" u="none" strike="noStrike" dirty="0">
                        <a:solidFill>
                          <a:schemeClr val="tx2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Třeboň – významná místa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Regionální výchova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obsahuje významná místa našeho města.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pozná významná místa našeho města, umí určit jejich polohu. Umí se orientovat na mapě.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59300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791073"/>
            <a:ext cx="7543800" cy="1430015"/>
          </a:xfrm>
        </p:spPr>
        <p:txBody>
          <a:bodyPr/>
          <a:lstStyle/>
          <a:p>
            <a:r>
              <a:rPr lang="cs-CZ" sz="9600" b="1" dirty="0" smtClean="0">
                <a:solidFill>
                  <a:schemeClr val="tx1"/>
                </a:solidFill>
              </a:rPr>
              <a:t>Třeboň</a:t>
            </a:r>
            <a:endParaRPr lang="cs-CZ" sz="9600" b="1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7702624" cy="1066800"/>
          </a:xfrm>
        </p:spPr>
        <p:txBody>
          <a:bodyPr>
            <a:noAutofit/>
          </a:bodyPr>
          <a:lstStyle/>
          <a:p>
            <a:r>
              <a:rPr lang="cs-CZ" sz="4400" b="1" dirty="0" smtClean="0"/>
              <a:t>Významná místa našeho města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19881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191" y="1600200"/>
            <a:ext cx="5780017" cy="3850608"/>
          </a:xfrm>
        </p:spPr>
      </p:pic>
      <p:sp>
        <p:nvSpPr>
          <p:cNvPr id="6" name="TextovéPole 5"/>
          <p:cNvSpPr txBox="1"/>
          <p:nvPr/>
        </p:nvSpPr>
        <p:spPr>
          <a:xfrm>
            <a:off x="1115616" y="5662989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smtClean="0"/>
              <a:t>Schwanzenberská</a:t>
            </a:r>
            <a:r>
              <a:rPr lang="cs-CZ" sz="3600" b="1" dirty="0" smtClean="0"/>
              <a:t> </a:t>
            </a:r>
            <a:r>
              <a:rPr lang="cs-CZ" sz="3600" b="1" dirty="0" smtClean="0"/>
              <a:t>hrobka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475878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1600200"/>
            <a:ext cx="6400800" cy="4800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662989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Třeboňské náměstí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332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412776"/>
            <a:ext cx="6400800" cy="480060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6211669"/>
            <a:ext cx="2628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kostel sv. Jiljí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332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720" y="818102"/>
            <a:ext cx="5017368" cy="376302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662989"/>
            <a:ext cx="3744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Třeboňský pivovar</a:t>
            </a:r>
            <a:endParaRPr lang="cs-CZ" sz="36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9" y="3537012"/>
            <a:ext cx="4067944" cy="3050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002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6200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07704" y="6023029"/>
            <a:ext cx="52565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Jindřichohradecká brána</a:t>
            </a:r>
            <a:endParaRPr lang="cs-CZ" sz="36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738474" y="1726023"/>
            <a:ext cx="4810224" cy="3607668"/>
          </a:xfrm>
        </p:spPr>
      </p:pic>
    </p:spTree>
    <p:extLst>
      <p:ext uri="{BB962C8B-B14F-4D97-AF65-F5344CB8AC3E}">
        <p14:creationId xmlns:p14="http://schemas.microsoft.com/office/powerpoint/2010/main" val="35332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99392"/>
            <a:ext cx="76200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157192"/>
            <a:ext cx="26282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rybník Svět</a:t>
            </a:r>
            <a:endParaRPr lang="cs-CZ" sz="3600" b="1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23260"/>
            <a:ext cx="3865240" cy="2898930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16491" y="1008112"/>
            <a:ext cx="3899925" cy="292494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0021" y="3789040"/>
            <a:ext cx="3923928" cy="2942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99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052736"/>
            <a:ext cx="3878560" cy="2908920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7620000" cy="1012974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4941168"/>
            <a:ext cx="38164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Budějovická brána</a:t>
            </a:r>
            <a:endParaRPr lang="cs-CZ" sz="36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229286" y="2403563"/>
            <a:ext cx="4469904" cy="3352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2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3521174" y="1850927"/>
            <a:ext cx="5233392" cy="392504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620000" cy="1143000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5085184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Třeboňský zámek</a:t>
            </a:r>
            <a:endParaRPr lang="cs-CZ" sz="36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340768"/>
            <a:ext cx="384042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399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3404" y="1936276"/>
            <a:ext cx="5340128" cy="400509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661248"/>
            <a:ext cx="33843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Svinenská brána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5332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96752"/>
            <a:ext cx="4608512" cy="345638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013176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/>
              <a:t>d</a:t>
            </a:r>
            <a:r>
              <a:rPr lang="cs-CZ" sz="3600" b="1" dirty="0" smtClean="0"/>
              <a:t>ivadlo J. K. Tyla</a:t>
            </a:r>
          </a:p>
          <a:p>
            <a:r>
              <a:rPr lang="cs-CZ" sz="3600" b="1" dirty="0" smtClean="0"/>
              <a:t>   Radniční věž</a:t>
            </a:r>
            <a:endParaRPr lang="cs-CZ" sz="3600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410933" y="2907893"/>
            <a:ext cx="4216524" cy="3162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456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798930"/>
            <a:ext cx="5256584" cy="394243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48064" y="566124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Dům J. K. Tyla</a:t>
            </a: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268760"/>
            <a:ext cx="4800533" cy="3600400"/>
          </a:xfrm>
        </p:spPr>
      </p:pic>
    </p:spTree>
    <p:extLst>
      <p:ext uri="{BB962C8B-B14F-4D97-AF65-F5344CB8AC3E}">
        <p14:creationId xmlns:p14="http://schemas.microsoft.com/office/powerpoint/2010/main" val="37735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Urči, co vidíš na obrázku </a:t>
            </a:r>
            <a:endParaRPr lang="cs-CZ" sz="5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924944"/>
            <a:ext cx="26642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Historický vodojem </a:t>
            </a:r>
          </a:p>
          <a:p>
            <a:pPr algn="ctr"/>
            <a:r>
              <a:rPr lang="cs-CZ" sz="3600" b="1" dirty="0" smtClean="0"/>
              <a:t>na Kopečku</a:t>
            </a:r>
            <a:endParaRPr lang="cs-CZ" sz="36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582" y="1513259"/>
            <a:ext cx="3600450" cy="4800600"/>
          </a:xfrm>
        </p:spPr>
      </p:pic>
    </p:spTree>
    <p:extLst>
      <p:ext uri="{BB962C8B-B14F-4D97-AF65-F5344CB8AC3E}">
        <p14:creationId xmlns:p14="http://schemas.microsoft.com/office/powerpoint/2010/main" val="273399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977399"/>
            <a:ext cx="7620000" cy="4251801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620000" cy="706090"/>
          </a:xfrm>
        </p:spPr>
        <p:txBody>
          <a:bodyPr>
            <a:normAutofit fontScale="90000"/>
          </a:bodyPr>
          <a:lstStyle/>
          <a:p>
            <a:r>
              <a:rPr lang="cs-CZ" sz="4400" b="1" dirty="0" smtClean="0"/>
              <a:t>Zakresli na mapu daná místa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5459055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Třeboňské náměstí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8024" y="5459055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Třeboňský pivovar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04248" y="545905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kostel sv. Jiljí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708" y="596695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dům J. K. Tyla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249742" y="5977711"/>
            <a:ext cx="16201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ázně Aurora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75856" y="5459055"/>
            <a:ext cx="12601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ybník Svět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851920" y="597126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Třeboňský zámek</a:t>
            </a:r>
            <a:endParaRPr lang="cs-CZ" dirty="0"/>
          </a:p>
        </p:txBody>
      </p:sp>
      <p:sp>
        <p:nvSpPr>
          <p:cNvPr id="16" name="Volný tvar 15"/>
          <p:cNvSpPr/>
          <p:nvPr/>
        </p:nvSpPr>
        <p:spPr>
          <a:xfrm>
            <a:off x="5711666" y="3567760"/>
            <a:ext cx="338812" cy="161092"/>
          </a:xfrm>
          <a:custGeom>
            <a:avLst/>
            <a:gdLst>
              <a:gd name="connsiteX0" fmla="*/ 326937 w 338812"/>
              <a:gd name="connsiteY0" fmla="*/ 775 h 161092"/>
              <a:gd name="connsiteX1" fmla="*/ 261622 w 338812"/>
              <a:gd name="connsiteY1" fmla="*/ 6713 h 161092"/>
              <a:gd name="connsiteX2" fmla="*/ 214121 w 338812"/>
              <a:gd name="connsiteY2" fmla="*/ 42339 h 161092"/>
              <a:gd name="connsiteX3" fmla="*/ 196308 w 338812"/>
              <a:gd name="connsiteY3" fmla="*/ 54214 h 161092"/>
              <a:gd name="connsiteX4" fmla="*/ 160682 w 338812"/>
              <a:gd name="connsiteY4" fmla="*/ 66089 h 161092"/>
              <a:gd name="connsiteX5" fmla="*/ 101305 w 338812"/>
              <a:gd name="connsiteY5" fmla="*/ 83902 h 161092"/>
              <a:gd name="connsiteX6" fmla="*/ 53804 w 338812"/>
              <a:gd name="connsiteY6" fmla="*/ 95778 h 161092"/>
              <a:gd name="connsiteX7" fmla="*/ 35991 w 338812"/>
              <a:gd name="connsiteY7" fmla="*/ 89840 h 161092"/>
              <a:gd name="connsiteX8" fmla="*/ 12240 w 338812"/>
              <a:gd name="connsiteY8" fmla="*/ 143279 h 161092"/>
              <a:gd name="connsiteX9" fmla="*/ 35991 w 338812"/>
              <a:gd name="connsiteY9" fmla="*/ 149217 h 161092"/>
              <a:gd name="connsiteX10" fmla="*/ 71617 w 338812"/>
              <a:gd name="connsiteY10" fmla="*/ 161092 h 161092"/>
              <a:gd name="connsiteX11" fmla="*/ 136931 w 338812"/>
              <a:gd name="connsiteY11" fmla="*/ 155154 h 161092"/>
              <a:gd name="connsiteX12" fmla="*/ 142869 w 338812"/>
              <a:gd name="connsiteY12" fmla="*/ 137341 h 161092"/>
              <a:gd name="connsiteX13" fmla="*/ 172557 w 338812"/>
              <a:gd name="connsiteY13" fmla="*/ 143279 h 161092"/>
              <a:gd name="connsiteX14" fmla="*/ 214121 w 338812"/>
              <a:gd name="connsiteY14" fmla="*/ 131404 h 161092"/>
              <a:gd name="connsiteX15" fmla="*/ 225996 w 338812"/>
              <a:gd name="connsiteY15" fmla="*/ 119528 h 161092"/>
              <a:gd name="connsiteX16" fmla="*/ 261622 w 338812"/>
              <a:gd name="connsiteY16" fmla="*/ 107653 h 161092"/>
              <a:gd name="connsiteX17" fmla="*/ 279435 w 338812"/>
              <a:gd name="connsiteY17" fmla="*/ 101715 h 161092"/>
              <a:gd name="connsiteX18" fmla="*/ 297248 w 338812"/>
              <a:gd name="connsiteY18" fmla="*/ 95778 h 161092"/>
              <a:gd name="connsiteX19" fmla="*/ 326937 w 338812"/>
              <a:gd name="connsiteY19" fmla="*/ 72027 h 161092"/>
              <a:gd name="connsiteX20" fmla="*/ 338812 w 338812"/>
              <a:gd name="connsiteY20" fmla="*/ 54214 h 161092"/>
              <a:gd name="connsiteX21" fmla="*/ 332874 w 338812"/>
              <a:gd name="connsiteY21" fmla="*/ 18588 h 161092"/>
              <a:gd name="connsiteX22" fmla="*/ 326937 w 338812"/>
              <a:gd name="connsiteY22" fmla="*/ 775 h 161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338812" h="161092">
                <a:moveTo>
                  <a:pt x="326937" y="775"/>
                </a:moveTo>
                <a:cubicBezTo>
                  <a:pt x="315062" y="-1204"/>
                  <a:pt x="282595" y="545"/>
                  <a:pt x="261622" y="6713"/>
                </a:cubicBezTo>
                <a:cubicBezTo>
                  <a:pt x="228855" y="16350"/>
                  <a:pt x="233139" y="27124"/>
                  <a:pt x="214121" y="42339"/>
                </a:cubicBezTo>
                <a:cubicBezTo>
                  <a:pt x="208549" y="46797"/>
                  <a:pt x="202829" y="51316"/>
                  <a:pt x="196308" y="54214"/>
                </a:cubicBezTo>
                <a:cubicBezTo>
                  <a:pt x="184869" y="59298"/>
                  <a:pt x="160682" y="66089"/>
                  <a:pt x="160682" y="66089"/>
                </a:cubicBezTo>
                <a:cubicBezTo>
                  <a:pt x="136889" y="89884"/>
                  <a:pt x="156171" y="75461"/>
                  <a:pt x="101305" y="83902"/>
                </a:cubicBezTo>
                <a:cubicBezTo>
                  <a:pt x="74694" y="87996"/>
                  <a:pt x="75476" y="88554"/>
                  <a:pt x="53804" y="95778"/>
                </a:cubicBezTo>
                <a:cubicBezTo>
                  <a:pt x="47866" y="93799"/>
                  <a:pt x="42250" y="89840"/>
                  <a:pt x="35991" y="89840"/>
                </a:cubicBezTo>
                <a:cubicBezTo>
                  <a:pt x="1281" y="89840"/>
                  <a:pt x="-11747" y="100101"/>
                  <a:pt x="12240" y="143279"/>
                </a:cubicBezTo>
                <a:cubicBezTo>
                  <a:pt x="16203" y="150413"/>
                  <a:pt x="28174" y="146872"/>
                  <a:pt x="35991" y="149217"/>
                </a:cubicBezTo>
                <a:cubicBezTo>
                  <a:pt x="47981" y="152814"/>
                  <a:pt x="71617" y="161092"/>
                  <a:pt x="71617" y="161092"/>
                </a:cubicBezTo>
                <a:cubicBezTo>
                  <a:pt x="93388" y="159113"/>
                  <a:pt x="116192" y="162067"/>
                  <a:pt x="136931" y="155154"/>
                </a:cubicBezTo>
                <a:cubicBezTo>
                  <a:pt x="142869" y="153175"/>
                  <a:pt x="136931" y="139320"/>
                  <a:pt x="142869" y="137341"/>
                </a:cubicBezTo>
                <a:cubicBezTo>
                  <a:pt x="152443" y="134150"/>
                  <a:pt x="162661" y="141300"/>
                  <a:pt x="172557" y="143279"/>
                </a:cubicBezTo>
                <a:cubicBezTo>
                  <a:pt x="176988" y="142171"/>
                  <a:pt x="208040" y="135053"/>
                  <a:pt x="214121" y="131404"/>
                </a:cubicBezTo>
                <a:cubicBezTo>
                  <a:pt x="218921" y="128524"/>
                  <a:pt x="220989" y="122032"/>
                  <a:pt x="225996" y="119528"/>
                </a:cubicBezTo>
                <a:cubicBezTo>
                  <a:pt x="237192" y="113930"/>
                  <a:pt x="249747" y="111611"/>
                  <a:pt x="261622" y="107653"/>
                </a:cubicBezTo>
                <a:lnTo>
                  <a:pt x="279435" y="101715"/>
                </a:lnTo>
                <a:lnTo>
                  <a:pt x="297248" y="95778"/>
                </a:lnTo>
                <a:cubicBezTo>
                  <a:pt x="310471" y="86962"/>
                  <a:pt x="317269" y="84111"/>
                  <a:pt x="326937" y="72027"/>
                </a:cubicBezTo>
                <a:cubicBezTo>
                  <a:pt x="331395" y="66455"/>
                  <a:pt x="334854" y="60152"/>
                  <a:pt x="338812" y="54214"/>
                </a:cubicBezTo>
                <a:cubicBezTo>
                  <a:pt x="336833" y="42339"/>
                  <a:pt x="338847" y="29041"/>
                  <a:pt x="332874" y="18588"/>
                </a:cubicBezTo>
                <a:cubicBezTo>
                  <a:pt x="329769" y="13154"/>
                  <a:pt x="338812" y="2754"/>
                  <a:pt x="326937" y="77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4738355"/>
            <a:ext cx="831515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>
                <a:solidFill>
                  <a:srgbClr val="FF0000"/>
                </a:solidFill>
              </a:rPr>
              <a:t>rybník Svět</a:t>
            </a:r>
            <a:endParaRPr lang="cs-CZ" sz="1000" dirty="0">
              <a:solidFill>
                <a:srgbClr val="FF0000"/>
              </a:solidFill>
            </a:endParaRPr>
          </a:p>
        </p:txBody>
      </p:sp>
      <p:sp>
        <p:nvSpPr>
          <p:cNvPr id="21" name="Volný tvar 20"/>
          <p:cNvSpPr/>
          <p:nvPr/>
        </p:nvSpPr>
        <p:spPr>
          <a:xfrm>
            <a:off x="5621694" y="3301195"/>
            <a:ext cx="167527" cy="85775"/>
          </a:xfrm>
          <a:custGeom>
            <a:avLst/>
            <a:gdLst>
              <a:gd name="connsiteX0" fmla="*/ 137838 w 167527"/>
              <a:gd name="connsiteY0" fmla="*/ 145 h 85775"/>
              <a:gd name="connsiteX1" fmla="*/ 90337 w 167527"/>
              <a:gd name="connsiteY1" fmla="*/ 6083 h 85775"/>
              <a:gd name="connsiteX2" fmla="*/ 48774 w 167527"/>
              <a:gd name="connsiteY2" fmla="*/ 17958 h 85775"/>
              <a:gd name="connsiteX3" fmla="*/ 19085 w 167527"/>
              <a:gd name="connsiteY3" fmla="*/ 35771 h 85775"/>
              <a:gd name="connsiteX4" fmla="*/ 7210 w 167527"/>
              <a:gd name="connsiteY4" fmla="*/ 47647 h 85775"/>
              <a:gd name="connsiteX5" fmla="*/ 1272 w 167527"/>
              <a:gd name="connsiteY5" fmla="*/ 65460 h 85775"/>
              <a:gd name="connsiteX6" fmla="*/ 72524 w 167527"/>
              <a:gd name="connsiteY6" fmla="*/ 83273 h 85775"/>
              <a:gd name="connsiteX7" fmla="*/ 161589 w 167527"/>
              <a:gd name="connsiteY7" fmla="*/ 59522 h 85775"/>
              <a:gd name="connsiteX8" fmla="*/ 167527 w 167527"/>
              <a:gd name="connsiteY8" fmla="*/ 35771 h 85775"/>
              <a:gd name="connsiteX9" fmla="*/ 155651 w 167527"/>
              <a:gd name="connsiteY9" fmla="*/ 23896 h 85775"/>
              <a:gd name="connsiteX10" fmla="*/ 137838 w 167527"/>
              <a:gd name="connsiteY10" fmla="*/ 12021 h 85775"/>
              <a:gd name="connsiteX11" fmla="*/ 137838 w 167527"/>
              <a:gd name="connsiteY11" fmla="*/ 145 h 85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67527" h="85775">
                <a:moveTo>
                  <a:pt x="137838" y="145"/>
                </a:moveTo>
                <a:cubicBezTo>
                  <a:pt x="129921" y="-845"/>
                  <a:pt x="106077" y="3460"/>
                  <a:pt x="90337" y="6083"/>
                </a:cubicBezTo>
                <a:cubicBezTo>
                  <a:pt x="75432" y="8567"/>
                  <a:pt x="62888" y="13254"/>
                  <a:pt x="48774" y="17958"/>
                </a:cubicBezTo>
                <a:cubicBezTo>
                  <a:pt x="18680" y="48052"/>
                  <a:pt x="57628" y="12645"/>
                  <a:pt x="19085" y="35771"/>
                </a:cubicBezTo>
                <a:cubicBezTo>
                  <a:pt x="14285" y="38651"/>
                  <a:pt x="11168" y="43688"/>
                  <a:pt x="7210" y="47647"/>
                </a:cubicBezTo>
                <a:cubicBezTo>
                  <a:pt x="5231" y="53585"/>
                  <a:pt x="-3154" y="61034"/>
                  <a:pt x="1272" y="65460"/>
                </a:cubicBezTo>
                <a:cubicBezTo>
                  <a:pt x="10681" y="74869"/>
                  <a:pt x="60751" y="81311"/>
                  <a:pt x="72524" y="83273"/>
                </a:cubicBezTo>
                <a:cubicBezTo>
                  <a:pt x="152364" y="77570"/>
                  <a:pt x="149013" y="103536"/>
                  <a:pt x="161589" y="59522"/>
                </a:cubicBezTo>
                <a:cubicBezTo>
                  <a:pt x="163831" y="51675"/>
                  <a:pt x="165548" y="43688"/>
                  <a:pt x="167527" y="35771"/>
                </a:cubicBezTo>
                <a:cubicBezTo>
                  <a:pt x="163568" y="31813"/>
                  <a:pt x="160023" y="27393"/>
                  <a:pt x="155651" y="23896"/>
                </a:cubicBezTo>
                <a:cubicBezTo>
                  <a:pt x="150079" y="19438"/>
                  <a:pt x="142884" y="17067"/>
                  <a:pt x="137838" y="12021"/>
                </a:cubicBezTo>
                <a:cubicBezTo>
                  <a:pt x="134709" y="8891"/>
                  <a:pt x="145755" y="1135"/>
                  <a:pt x="137838" y="145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olný tvar 21"/>
          <p:cNvSpPr/>
          <p:nvPr/>
        </p:nvSpPr>
        <p:spPr>
          <a:xfrm>
            <a:off x="6138798" y="3206338"/>
            <a:ext cx="95903" cy="112815"/>
          </a:xfrm>
          <a:custGeom>
            <a:avLst/>
            <a:gdLst>
              <a:gd name="connsiteX0" fmla="*/ 89810 w 95903"/>
              <a:gd name="connsiteY0" fmla="*/ 71252 h 112815"/>
              <a:gd name="connsiteX1" fmla="*/ 77934 w 95903"/>
              <a:gd name="connsiteY1" fmla="*/ 41563 h 112815"/>
              <a:gd name="connsiteX2" fmla="*/ 48246 w 95903"/>
              <a:gd name="connsiteY2" fmla="*/ 5937 h 112815"/>
              <a:gd name="connsiteX3" fmla="*/ 30433 w 95903"/>
              <a:gd name="connsiteY3" fmla="*/ 0 h 112815"/>
              <a:gd name="connsiteX4" fmla="*/ 745 w 95903"/>
              <a:gd name="connsiteY4" fmla="*/ 5937 h 112815"/>
              <a:gd name="connsiteX5" fmla="*/ 12620 w 95903"/>
              <a:gd name="connsiteY5" fmla="*/ 17813 h 112815"/>
              <a:gd name="connsiteX6" fmla="*/ 18558 w 95903"/>
              <a:gd name="connsiteY6" fmla="*/ 35626 h 112815"/>
              <a:gd name="connsiteX7" fmla="*/ 30433 w 95903"/>
              <a:gd name="connsiteY7" fmla="*/ 53439 h 112815"/>
              <a:gd name="connsiteX8" fmla="*/ 54184 w 95903"/>
              <a:gd name="connsiteY8" fmla="*/ 100940 h 112815"/>
              <a:gd name="connsiteX9" fmla="*/ 71997 w 95903"/>
              <a:gd name="connsiteY9" fmla="*/ 112815 h 112815"/>
              <a:gd name="connsiteX10" fmla="*/ 89810 w 95903"/>
              <a:gd name="connsiteY10" fmla="*/ 106878 h 112815"/>
              <a:gd name="connsiteX11" fmla="*/ 89810 w 95903"/>
              <a:gd name="connsiteY11" fmla="*/ 71252 h 112815"/>
              <a:gd name="connsiteX12" fmla="*/ 89810 w 95903"/>
              <a:gd name="connsiteY12" fmla="*/ 71252 h 1128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95903" h="112815">
                <a:moveTo>
                  <a:pt x="89810" y="71252"/>
                </a:moveTo>
                <a:cubicBezTo>
                  <a:pt x="87831" y="66304"/>
                  <a:pt x="82701" y="51096"/>
                  <a:pt x="77934" y="41563"/>
                </a:cubicBezTo>
                <a:cubicBezTo>
                  <a:pt x="72457" y="30609"/>
                  <a:pt x="58095" y="12503"/>
                  <a:pt x="48246" y="5937"/>
                </a:cubicBezTo>
                <a:cubicBezTo>
                  <a:pt x="43038" y="2465"/>
                  <a:pt x="36371" y="1979"/>
                  <a:pt x="30433" y="0"/>
                </a:cubicBezTo>
                <a:cubicBezTo>
                  <a:pt x="20537" y="1979"/>
                  <a:pt x="7881" y="-1199"/>
                  <a:pt x="745" y="5937"/>
                </a:cubicBezTo>
                <a:cubicBezTo>
                  <a:pt x="-3214" y="9896"/>
                  <a:pt x="9740" y="13013"/>
                  <a:pt x="12620" y="17813"/>
                </a:cubicBezTo>
                <a:cubicBezTo>
                  <a:pt x="15840" y="23180"/>
                  <a:pt x="15759" y="30028"/>
                  <a:pt x="18558" y="35626"/>
                </a:cubicBezTo>
                <a:cubicBezTo>
                  <a:pt x="21749" y="42009"/>
                  <a:pt x="27535" y="46918"/>
                  <a:pt x="30433" y="53439"/>
                </a:cubicBezTo>
                <a:cubicBezTo>
                  <a:pt x="44745" y="85642"/>
                  <a:pt x="33158" y="84120"/>
                  <a:pt x="54184" y="100940"/>
                </a:cubicBezTo>
                <a:cubicBezTo>
                  <a:pt x="59756" y="105398"/>
                  <a:pt x="66059" y="108857"/>
                  <a:pt x="71997" y="112815"/>
                </a:cubicBezTo>
                <a:cubicBezTo>
                  <a:pt x="77935" y="110836"/>
                  <a:pt x="85384" y="111304"/>
                  <a:pt x="89810" y="106878"/>
                </a:cubicBezTo>
                <a:cubicBezTo>
                  <a:pt x="100365" y="96323"/>
                  <a:pt x="95087" y="81807"/>
                  <a:pt x="89810" y="71252"/>
                </a:cubicBezTo>
                <a:lnTo>
                  <a:pt x="89810" y="71252"/>
                </a:ln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olný tvar 23"/>
          <p:cNvSpPr/>
          <p:nvPr/>
        </p:nvSpPr>
        <p:spPr>
          <a:xfrm>
            <a:off x="5498275" y="3441733"/>
            <a:ext cx="201881" cy="637441"/>
          </a:xfrm>
          <a:custGeom>
            <a:avLst/>
            <a:gdLst>
              <a:gd name="connsiteX0" fmla="*/ 201881 w 201881"/>
              <a:gd name="connsiteY0" fmla="*/ 607753 h 637441"/>
              <a:gd name="connsiteX1" fmla="*/ 195943 w 201881"/>
              <a:gd name="connsiteY1" fmla="*/ 578064 h 637441"/>
              <a:gd name="connsiteX2" fmla="*/ 190006 w 201881"/>
              <a:gd name="connsiteY2" fmla="*/ 560251 h 637441"/>
              <a:gd name="connsiteX3" fmla="*/ 184068 w 201881"/>
              <a:gd name="connsiteY3" fmla="*/ 459311 h 637441"/>
              <a:gd name="connsiteX4" fmla="*/ 166255 w 201881"/>
              <a:gd name="connsiteY4" fmla="*/ 393997 h 637441"/>
              <a:gd name="connsiteX5" fmla="*/ 160317 w 201881"/>
              <a:gd name="connsiteY5" fmla="*/ 364309 h 637441"/>
              <a:gd name="connsiteX6" fmla="*/ 130629 w 201881"/>
              <a:gd name="connsiteY6" fmla="*/ 340558 h 637441"/>
              <a:gd name="connsiteX7" fmla="*/ 142504 w 201881"/>
              <a:gd name="connsiteY7" fmla="*/ 144615 h 637441"/>
              <a:gd name="connsiteX8" fmla="*/ 136567 w 201881"/>
              <a:gd name="connsiteY8" fmla="*/ 103051 h 637441"/>
              <a:gd name="connsiteX9" fmla="*/ 112816 w 201881"/>
              <a:gd name="connsiteY9" fmla="*/ 67425 h 637441"/>
              <a:gd name="connsiteX10" fmla="*/ 89065 w 201881"/>
              <a:gd name="connsiteY10" fmla="*/ 37737 h 637441"/>
              <a:gd name="connsiteX11" fmla="*/ 71252 w 201881"/>
              <a:gd name="connsiteY11" fmla="*/ 25862 h 637441"/>
              <a:gd name="connsiteX12" fmla="*/ 65315 w 201881"/>
              <a:gd name="connsiteY12" fmla="*/ 8049 h 637441"/>
              <a:gd name="connsiteX13" fmla="*/ 47502 w 201881"/>
              <a:gd name="connsiteY13" fmla="*/ 2111 h 637441"/>
              <a:gd name="connsiteX14" fmla="*/ 41564 w 201881"/>
              <a:gd name="connsiteY14" fmla="*/ 61488 h 637441"/>
              <a:gd name="connsiteX15" fmla="*/ 23751 w 201881"/>
              <a:gd name="connsiteY15" fmla="*/ 67425 h 637441"/>
              <a:gd name="connsiteX16" fmla="*/ 0 w 201881"/>
              <a:gd name="connsiteY16" fmla="*/ 73363 h 637441"/>
              <a:gd name="connsiteX17" fmla="*/ 11876 w 201881"/>
              <a:gd name="connsiteY17" fmla="*/ 108989 h 637441"/>
              <a:gd name="connsiteX18" fmla="*/ 23751 w 201881"/>
              <a:gd name="connsiteY18" fmla="*/ 203992 h 637441"/>
              <a:gd name="connsiteX19" fmla="*/ 29689 w 201881"/>
              <a:gd name="connsiteY19" fmla="*/ 269306 h 637441"/>
              <a:gd name="connsiteX20" fmla="*/ 41564 w 201881"/>
              <a:gd name="connsiteY20" fmla="*/ 287119 h 637441"/>
              <a:gd name="connsiteX21" fmla="*/ 47502 w 201881"/>
              <a:gd name="connsiteY21" fmla="*/ 304932 h 637441"/>
              <a:gd name="connsiteX22" fmla="*/ 59377 w 201881"/>
              <a:gd name="connsiteY22" fmla="*/ 322745 h 637441"/>
              <a:gd name="connsiteX23" fmla="*/ 83128 w 201881"/>
              <a:gd name="connsiteY23" fmla="*/ 370246 h 637441"/>
              <a:gd name="connsiteX24" fmla="*/ 83128 w 201881"/>
              <a:gd name="connsiteY24" fmla="*/ 530563 h 637441"/>
              <a:gd name="connsiteX25" fmla="*/ 65315 w 201881"/>
              <a:gd name="connsiteY25" fmla="*/ 589940 h 637441"/>
              <a:gd name="connsiteX26" fmla="*/ 59377 w 201881"/>
              <a:gd name="connsiteY26" fmla="*/ 607753 h 637441"/>
              <a:gd name="connsiteX27" fmla="*/ 65315 w 201881"/>
              <a:gd name="connsiteY27" fmla="*/ 625566 h 637441"/>
              <a:gd name="connsiteX28" fmla="*/ 100941 w 201881"/>
              <a:gd name="connsiteY28" fmla="*/ 637441 h 637441"/>
              <a:gd name="connsiteX29" fmla="*/ 142504 w 201881"/>
              <a:gd name="connsiteY29" fmla="*/ 631503 h 637441"/>
              <a:gd name="connsiteX30" fmla="*/ 160317 w 201881"/>
              <a:gd name="connsiteY30" fmla="*/ 625566 h 637441"/>
              <a:gd name="connsiteX31" fmla="*/ 184068 w 201881"/>
              <a:gd name="connsiteY31" fmla="*/ 601815 h 637441"/>
              <a:gd name="connsiteX32" fmla="*/ 195943 w 201881"/>
              <a:gd name="connsiteY32" fmla="*/ 554314 h 6374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01881" h="637441">
                <a:moveTo>
                  <a:pt x="201881" y="607753"/>
                </a:moveTo>
                <a:cubicBezTo>
                  <a:pt x="199902" y="597857"/>
                  <a:pt x="198391" y="587855"/>
                  <a:pt x="195943" y="578064"/>
                </a:cubicBezTo>
                <a:cubicBezTo>
                  <a:pt x="194425" y="571992"/>
                  <a:pt x="190629" y="566479"/>
                  <a:pt x="190006" y="560251"/>
                </a:cubicBezTo>
                <a:cubicBezTo>
                  <a:pt x="186652" y="526713"/>
                  <a:pt x="187120" y="492877"/>
                  <a:pt x="184068" y="459311"/>
                </a:cubicBezTo>
                <a:cubicBezTo>
                  <a:pt x="180020" y="414782"/>
                  <a:pt x="175932" y="442380"/>
                  <a:pt x="166255" y="393997"/>
                </a:cubicBezTo>
                <a:cubicBezTo>
                  <a:pt x="164276" y="384101"/>
                  <a:pt x="164292" y="373585"/>
                  <a:pt x="160317" y="364309"/>
                </a:cubicBezTo>
                <a:cubicBezTo>
                  <a:pt x="156932" y="356410"/>
                  <a:pt x="135846" y="344036"/>
                  <a:pt x="130629" y="340558"/>
                </a:cubicBezTo>
                <a:cubicBezTo>
                  <a:pt x="154707" y="268327"/>
                  <a:pt x="142504" y="310565"/>
                  <a:pt x="142504" y="144615"/>
                </a:cubicBezTo>
                <a:cubicBezTo>
                  <a:pt x="142504" y="130620"/>
                  <a:pt x="141591" y="116113"/>
                  <a:pt x="136567" y="103051"/>
                </a:cubicBezTo>
                <a:cubicBezTo>
                  <a:pt x="131444" y="89730"/>
                  <a:pt x="120733" y="79300"/>
                  <a:pt x="112816" y="67425"/>
                </a:cubicBezTo>
                <a:cubicBezTo>
                  <a:pt x="103996" y="54196"/>
                  <a:pt x="101154" y="47408"/>
                  <a:pt x="89065" y="37737"/>
                </a:cubicBezTo>
                <a:cubicBezTo>
                  <a:pt x="83493" y="33279"/>
                  <a:pt x="77190" y="29820"/>
                  <a:pt x="71252" y="25862"/>
                </a:cubicBezTo>
                <a:cubicBezTo>
                  <a:pt x="69273" y="19924"/>
                  <a:pt x="69741" y="12475"/>
                  <a:pt x="65315" y="8049"/>
                </a:cubicBezTo>
                <a:cubicBezTo>
                  <a:pt x="60889" y="3623"/>
                  <a:pt x="50044" y="-3608"/>
                  <a:pt x="47502" y="2111"/>
                </a:cubicBezTo>
                <a:cubicBezTo>
                  <a:pt x="39423" y="20288"/>
                  <a:pt x="48362" y="42795"/>
                  <a:pt x="41564" y="61488"/>
                </a:cubicBezTo>
                <a:cubicBezTo>
                  <a:pt x="39425" y="67370"/>
                  <a:pt x="29769" y="65706"/>
                  <a:pt x="23751" y="67425"/>
                </a:cubicBezTo>
                <a:cubicBezTo>
                  <a:pt x="15904" y="69667"/>
                  <a:pt x="7917" y="71384"/>
                  <a:pt x="0" y="73363"/>
                </a:cubicBezTo>
                <a:cubicBezTo>
                  <a:pt x="3959" y="85238"/>
                  <a:pt x="10916" y="96508"/>
                  <a:pt x="11876" y="108989"/>
                </a:cubicBezTo>
                <a:cubicBezTo>
                  <a:pt x="18293" y="192419"/>
                  <a:pt x="9652" y="161697"/>
                  <a:pt x="23751" y="203992"/>
                </a:cubicBezTo>
                <a:cubicBezTo>
                  <a:pt x="25730" y="225763"/>
                  <a:pt x="25108" y="247930"/>
                  <a:pt x="29689" y="269306"/>
                </a:cubicBezTo>
                <a:cubicBezTo>
                  <a:pt x="31184" y="276284"/>
                  <a:pt x="38373" y="280736"/>
                  <a:pt x="41564" y="287119"/>
                </a:cubicBezTo>
                <a:cubicBezTo>
                  <a:pt x="44363" y="292717"/>
                  <a:pt x="44703" y="299334"/>
                  <a:pt x="47502" y="304932"/>
                </a:cubicBezTo>
                <a:cubicBezTo>
                  <a:pt x="50693" y="311315"/>
                  <a:pt x="56479" y="316224"/>
                  <a:pt x="59377" y="322745"/>
                </a:cubicBezTo>
                <a:cubicBezTo>
                  <a:pt x="81209" y="371868"/>
                  <a:pt x="58739" y="345859"/>
                  <a:pt x="83128" y="370246"/>
                </a:cubicBezTo>
                <a:cubicBezTo>
                  <a:pt x="92631" y="446277"/>
                  <a:pt x="92510" y="422667"/>
                  <a:pt x="83128" y="530563"/>
                </a:cubicBezTo>
                <a:cubicBezTo>
                  <a:pt x="82073" y="542701"/>
                  <a:pt x="67624" y="583012"/>
                  <a:pt x="65315" y="589940"/>
                </a:cubicBezTo>
                <a:lnTo>
                  <a:pt x="59377" y="607753"/>
                </a:lnTo>
                <a:cubicBezTo>
                  <a:pt x="61356" y="613691"/>
                  <a:pt x="60222" y="621928"/>
                  <a:pt x="65315" y="625566"/>
                </a:cubicBezTo>
                <a:cubicBezTo>
                  <a:pt x="75501" y="632842"/>
                  <a:pt x="100941" y="637441"/>
                  <a:pt x="100941" y="637441"/>
                </a:cubicBezTo>
                <a:cubicBezTo>
                  <a:pt x="114795" y="635462"/>
                  <a:pt x="128781" y="634248"/>
                  <a:pt x="142504" y="631503"/>
                </a:cubicBezTo>
                <a:cubicBezTo>
                  <a:pt x="148641" y="630276"/>
                  <a:pt x="155891" y="629992"/>
                  <a:pt x="160317" y="625566"/>
                </a:cubicBezTo>
                <a:cubicBezTo>
                  <a:pt x="191987" y="593897"/>
                  <a:pt x="136565" y="617650"/>
                  <a:pt x="184068" y="601815"/>
                </a:cubicBezTo>
                <a:cubicBezTo>
                  <a:pt x="197195" y="562434"/>
                  <a:pt x="195943" y="578707"/>
                  <a:pt x="195943" y="554314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5940152" y="5979219"/>
            <a:ext cx="15481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Bertiny lázně</a:t>
            </a:r>
            <a:endParaRPr lang="cs-CZ" dirty="0"/>
          </a:p>
        </p:txBody>
      </p:sp>
      <p:sp>
        <p:nvSpPr>
          <p:cNvPr id="3" name="Volný tvar 2"/>
          <p:cNvSpPr/>
          <p:nvPr/>
        </p:nvSpPr>
        <p:spPr>
          <a:xfrm>
            <a:off x="1476728" y="3990975"/>
            <a:ext cx="837847" cy="381000"/>
          </a:xfrm>
          <a:custGeom>
            <a:avLst/>
            <a:gdLst>
              <a:gd name="connsiteX0" fmla="*/ 837847 w 837847"/>
              <a:gd name="connsiteY0" fmla="*/ 276225 h 381000"/>
              <a:gd name="connsiteX1" fmla="*/ 809272 w 837847"/>
              <a:gd name="connsiteY1" fmla="*/ 228600 h 381000"/>
              <a:gd name="connsiteX2" fmla="*/ 790222 w 837847"/>
              <a:gd name="connsiteY2" fmla="*/ 200025 h 381000"/>
              <a:gd name="connsiteX3" fmla="*/ 752122 w 837847"/>
              <a:gd name="connsiteY3" fmla="*/ 152400 h 381000"/>
              <a:gd name="connsiteX4" fmla="*/ 590197 w 837847"/>
              <a:gd name="connsiteY4" fmla="*/ 142875 h 381000"/>
              <a:gd name="connsiteX5" fmla="*/ 513997 w 837847"/>
              <a:gd name="connsiteY5" fmla="*/ 133350 h 381000"/>
              <a:gd name="connsiteX6" fmla="*/ 361597 w 837847"/>
              <a:gd name="connsiteY6" fmla="*/ 123825 h 381000"/>
              <a:gd name="connsiteX7" fmla="*/ 333022 w 837847"/>
              <a:gd name="connsiteY7" fmla="*/ 95250 h 381000"/>
              <a:gd name="connsiteX8" fmla="*/ 294922 w 837847"/>
              <a:gd name="connsiteY8" fmla="*/ 38100 h 381000"/>
              <a:gd name="connsiteX9" fmla="*/ 285397 w 837847"/>
              <a:gd name="connsiteY9" fmla="*/ 9525 h 381000"/>
              <a:gd name="connsiteX10" fmla="*/ 256822 w 837847"/>
              <a:gd name="connsiteY10" fmla="*/ 0 h 381000"/>
              <a:gd name="connsiteX11" fmla="*/ 218722 w 837847"/>
              <a:gd name="connsiteY11" fmla="*/ 9525 h 381000"/>
              <a:gd name="connsiteX12" fmla="*/ 199672 w 837847"/>
              <a:gd name="connsiteY12" fmla="*/ 66675 h 381000"/>
              <a:gd name="connsiteX13" fmla="*/ 190147 w 837847"/>
              <a:gd name="connsiteY13" fmla="*/ 95250 h 381000"/>
              <a:gd name="connsiteX14" fmla="*/ 75847 w 837847"/>
              <a:gd name="connsiteY14" fmla="*/ 104775 h 381000"/>
              <a:gd name="connsiteX15" fmla="*/ 47272 w 837847"/>
              <a:gd name="connsiteY15" fmla="*/ 123825 h 381000"/>
              <a:gd name="connsiteX16" fmla="*/ 9172 w 837847"/>
              <a:gd name="connsiteY16" fmla="*/ 133350 h 381000"/>
              <a:gd name="connsiteX17" fmla="*/ 94897 w 837847"/>
              <a:gd name="connsiteY17" fmla="*/ 219075 h 381000"/>
              <a:gd name="connsiteX18" fmla="*/ 209197 w 837847"/>
              <a:gd name="connsiteY18" fmla="*/ 257175 h 381000"/>
              <a:gd name="connsiteX19" fmla="*/ 266347 w 837847"/>
              <a:gd name="connsiteY19" fmla="*/ 342900 h 381000"/>
              <a:gd name="connsiteX20" fmla="*/ 285397 w 837847"/>
              <a:gd name="connsiteY20" fmla="*/ 371475 h 381000"/>
              <a:gd name="connsiteX21" fmla="*/ 313972 w 837847"/>
              <a:gd name="connsiteY21" fmla="*/ 381000 h 381000"/>
              <a:gd name="connsiteX22" fmla="*/ 494947 w 837847"/>
              <a:gd name="connsiteY22" fmla="*/ 371475 h 381000"/>
              <a:gd name="connsiteX23" fmla="*/ 552097 w 837847"/>
              <a:gd name="connsiteY23" fmla="*/ 352425 h 381000"/>
              <a:gd name="connsiteX24" fmla="*/ 580672 w 837847"/>
              <a:gd name="connsiteY24" fmla="*/ 333375 h 381000"/>
              <a:gd name="connsiteX25" fmla="*/ 694972 w 837847"/>
              <a:gd name="connsiteY25" fmla="*/ 323850 h 381000"/>
              <a:gd name="connsiteX26" fmla="*/ 752122 w 837847"/>
              <a:gd name="connsiteY26" fmla="*/ 304800 h 381000"/>
              <a:gd name="connsiteX27" fmla="*/ 818797 w 837847"/>
              <a:gd name="connsiteY27" fmla="*/ 285750 h 381000"/>
              <a:gd name="connsiteX28" fmla="*/ 837847 w 837847"/>
              <a:gd name="connsiteY28" fmla="*/ 276225 h 381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837847" h="381000">
                <a:moveTo>
                  <a:pt x="837847" y="276225"/>
                </a:moveTo>
                <a:cubicBezTo>
                  <a:pt x="828322" y="260350"/>
                  <a:pt x="819084" y="244299"/>
                  <a:pt x="809272" y="228600"/>
                </a:cubicBezTo>
                <a:cubicBezTo>
                  <a:pt x="803205" y="218892"/>
                  <a:pt x="795342" y="210264"/>
                  <a:pt x="790222" y="200025"/>
                </a:cubicBezTo>
                <a:cubicBezTo>
                  <a:pt x="779017" y="177615"/>
                  <a:pt x="786839" y="157608"/>
                  <a:pt x="752122" y="152400"/>
                </a:cubicBezTo>
                <a:cubicBezTo>
                  <a:pt x="698652" y="144379"/>
                  <a:pt x="644172" y="146050"/>
                  <a:pt x="590197" y="142875"/>
                </a:cubicBezTo>
                <a:cubicBezTo>
                  <a:pt x="564797" y="139700"/>
                  <a:pt x="539506" y="135476"/>
                  <a:pt x="513997" y="133350"/>
                </a:cubicBezTo>
                <a:cubicBezTo>
                  <a:pt x="463274" y="129123"/>
                  <a:pt x="411404" y="134311"/>
                  <a:pt x="361597" y="123825"/>
                </a:cubicBezTo>
                <a:cubicBezTo>
                  <a:pt x="348416" y="121050"/>
                  <a:pt x="341292" y="105883"/>
                  <a:pt x="333022" y="95250"/>
                </a:cubicBezTo>
                <a:cubicBezTo>
                  <a:pt x="318966" y="77178"/>
                  <a:pt x="302162" y="59820"/>
                  <a:pt x="294922" y="38100"/>
                </a:cubicBezTo>
                <a:cubicBezTo>
                  <a:pt x="291747" y="28575"/>
                  <a:pt x="292497" y="16625"/>
                  <a:pt x="285397" y="9525"/>
                </a:cubicBezTo>
                <a:cubicBezTo>
                  <a:pt x="278297" y="2425"/>
                  <a:pt x="266347" y="3175"/>
                  <a:pt x="256822" y="0"/>
                </a:cubicBezTo>
                <a:cubicBezTo>
                  <a:pt x="244122" y="3175"/>
                  <a:pt x="227241" y="-414"/>
                  <a:pt x="218722" y="9525"/>
                </a:cubicBezTo>
                <a:cubicBezTo>
                  <a:pt x="205654" y="24771"/>
                  <a:pt x="206022" y="47625"/>
                  <a:pt x="199672" y="66675"/>
                </a:cubicBezTo>
                <a:cubicBezTo>
                  <a:pt x="196497" y="76200"/>
                  <a:pt x="200153" y="94416"/>
                  <a:pt x="190147" y="95250"/>
                </a:cubicBezTo>
                <a:lnTo>
                  <a:pt x="75847" y="104775"/>
                </a:lnTo>
                <a:cubicBezTo>
                  <a:pt x="66322" y="111125"/>
                  <a:pt x="57794" y="119316"/>
                  <a:pt x="47272" y="123825"/>
                </a:cubicBezTo>
                <a:cubicBezTo>
                  <a:pt x="35240" y="128982"/>
                  <a:pt x="13312" y="120931"/>
                  <a:pt x="9172" y="133350"/>
                </a:cubicBezTo>
                <a:cubicBezTo>
                  <a:pt x="-23948" y="232709"/>
                  <a:pt x="39117" y="208616"/>
                  <a:pt x="94897" y="219075"/>
                </a:cubicBezTo>
                <a:cubicBezTo>
                  <a:pt x="166877" y="232571"/>
                  <a:pt x="157439" y="231296"/>
                  <a:pt x="209197" y="257175"/>
                </a:cubicBezTo>
                <a:lnTo>
                  <a:pt x="266347" y="342900"/>
                </a:lnTo>
                <a:cubicBezTo>
                  <a:pt x="272697" y="352425"/>
                  <a:pt x="274537" y="367855"/>
                  <a:pt x="285397" y="371475"/>
                </a:cubicBezTo>
                <a:lnTo>
                  <a:pt x="313972" y="381000"/>
                </a:lnTo>
                <a:cubicBezTo>
                  <a:pt x="374297" y="377825"/>
                  <a:pt x="434969" y="378672"/>
                  <a:pt x="494947" y="371475"/>
                </a:cubicBezTo>
                <a:cubicBezTo>
                  <a:pt x="514884" y="369083"/>
                  <a:pt x="535389" y="363564"/>
                  <a:pt x="552097" y="352425"/>
                </a:cubicBezTo>
                <a:cubicBezTo>
                  <a:pt x="561622" y="346075"/>
                  <a:pt x="569447" y="335620"/>
                  <a:pt x="580672" y="333375"/>
                </a:cubicBezTo>
                <a:cubicBezTo>
                  <a:pt x="618162" y="325877"/>
                  <a:pt x="656872" y="327025"/>
                  <a:pt x="694972" y="323850"/>
                </a:cubicBezTo>
                <a:cubicBezTo>
                  <a:pt x="714022" y="317500"/>
                  <a:pt x="732641" y="309670"/>
                  <a:pt x="752122" y="304800"/>
                </a:cubicBezTo>
                <a:cubicBezTo>
                  <a:pt x="799962" y="292840"/>
                  <a:pt x="777803" y="299415"/>
                  <a:pt x="818797" y="285750"/>
                </a:cubicBezTo>
                <a:lnTo>
                  <a:pt x="837847" y="276225"/>
                </a:ln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5703566" y="2867025"/>
            <a:ext cx="354334" cy="249857"/>
          </a:xfrm>
          <a:custGeom>
            <a:avLst/>
            <a:gdLst>
              <a:gd name="connsiteX0" fmla="*/ 278134 w 354334"/>
              <a:gd name="connsiteY0" fmla="*/ 247650 h 249857"/>
              <a:gd name="connsiteX1" fmla="*/ 325759 w 354334"/>
              <a:gd name="connsiteY1" fmla="*/ 238125 h 249857"/>
              <a:gd name="connsiteX2" fmla="*/ 354334 w 354334"/>
              <a:gd name="connsiteY2" fmla="*/ 142875 h 249857"/>
              <a:gd name="connsiteX3" fmla="*/ 344809 w 354334"/>
              <a:gd name="connsiteY3" fmla="*/ 66675 h 249857"/>
              <a:gd name="connsiteX4" fmla="*/ 259084 w 354334"/>
              <a:gd name="connsiteY4" fmla="*/ 38100 h 249857"/>
              <a:gd name="connsiteX5" fmla="*/ 230509 w 354334"/>
              <a:gd name="connsiteY5" fmla="*/ 19050 h 249857"/>
              <a:gd name="connsiteX6" fmla="*/ 173359 w 354334"/>
              <a:gd name="connsiteY6" fmla="*/ 0 h 249857"/>
              <a:gd name="connsiteX7" fmla="*/ 78109 w 354334"/>
              <a:gd name="connsiteY7" fmla="*/ 19050 h 249857"/>
              <a:gd name="connsiteX8" fmla="*/ 49534 w 354334"/>
              <a:gd name="connsiteY8" fmla="*/ 38100 h 249857"/>
              <a:gd name="connsiteX9" fmla="*/ 20959 w 354334"/>
              <a:gd name="connsiteY9" fmla="*/ 47625 h 249857"/>
              <a:gd name="connsiteX10" fmla="*/ 11434 w 354334"/>
              <a:gd name="connsiteY10" fmla="*/ 152400 h 249857"/>
              <a:gd name="connsiteX11" fmla="*/ 68584 w 354334"/>
              <a:gd name="connsiteY11" fmla="*/ 161925 h 249857"/>
              <a:gd name="connsiteX12" fmla="*/ 173359 w 354334"/>
              <a:gd name="connsiteY12" fmla="*/ 190500 h 249857"/>
              <a:gd name="connsiteX13" fmla="*/ 201934 w 354334"/>
              <a:gd name="connsiteY13" fmla="*/ 200025 h 249857"/>
              <a:gd name="connsiteX14" fmla="*/ 230509 w 354334"/>
              <a:gd name="connsiteY14" fmla="*/ 209550 h 249857"/>
              <a:gd name="connsiteX15" fmla="*/ 278134 w 354334"/>
              <a:gd name="connsiteY15" fmla="*/ 247650 h 2498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54334" h="249857">
                <a:moveTo>
                  <a:pt x="278134" y="247650"/>
                </a:moveTo>
                <a:cubicBezTo>
                  <a:pt x="294009" y="252412"/>
                  <a:pt x="314311" y="249573"/>
                  <a:pt x="325759" y="238125"/>
                </a:cubicBezTo>
                <a:cubicBezTo>
                  <a:pt x="333489" y="230395"/>
                  <a:pt x="350017" y="160142"/>
                  <a:pt x="354334" y="142875"/>
                </a:cubicBezTo>
                <a:cubicBezTo>
                  <a:pt x="351159" y="117475"/>
                  <a:pt x="359488" y="87645"/>
                  <a:pt x="344809" y="66675"/>
                </a:cubicBezTo>
                <a:cubicBezTo>
                  <a:pt x="332307" y="48816"/>
                  <a:pt x="279622" y="51792"/>
                  <a:pt x="259084" y="38100"/>
                </a:cubicBezTo>
                <a:cubicBezTo>
                  <a:pt x="249559" y="31750"/>
                  <a:pt x="240970" y="23699"/>
                  <a:pt x="230509" y="19050"/>
                </a:cubicBezTo>
                <a:cubicBezTo>
                  <a:pt x="212159" y="10895"/>
                  <a:pt x="173359" y="0"/>
                  <a:pt x="173359" y="0"/>
                </a:cubicBezTo>
                <a:cubicBezTo>
                  <a:pt x="141609" y="6350"/>
                  <a:pt x="109056" y="9528"/>
                  <a:pt x="78109" y="19050"/>
                </a:cubicBezTo>
                <a:cubicBezTo>
                  <a:pt x="67168" y="22417"/>
                  <a:pt x="59773" y="32980"/>
                  <a:pt x="49534" y="38100"/>
                </a:cubicBezTo>
                <a:cubicBezTo>
                  <a:pt x="40554" y="42590"/>
                  <a:pt x="30484" y="44450"/>
                  <a:pt x="20959" y="47625"/>
                </a:cubicBezTo>
                <a:cubicBezTo>
                  <a:pt x="14725" y="66326"/>
                  <a:pt x="-16489" y="128466"/>
                  <a:pt x="11434" y="152400"/>
                </a:cubicBezTo>
                <a:cubicBezTo>
                  <a:pt x="26097" y="164969"/>
                  <a:pt x="49583" y="158470"/>
                  <a:pt x="68584" y="161925"/>
                </a:cubicBezTo>
                <a:cubicBezTo>
                  <a:pt x="127822" y="172695"/>
                  <a:pt x="110870" y="169670"/>
                  <a:pt x="173359" y="190500"/>
                </a:cubicBezTo>
                <a:lnTo>
                  <a:pt x="201934" y="200025"/>
                </a:lnTo>
                <a:cubicBezTo>
                  <a:pt x="211459" y="203200"/>
                  <a:pt x="222155" y="203981"/>
                  <a:pt x="230509" y="209550"/>
                </a:cubicBezTo>
                <a:cubicBezTo>
                  <a:pt x="290301" y="249411"/>
                  <a:pt x="262259" y="242888"/>
                  <a:pt x="278134" y="247650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5954233" y="3987209"/>
            <a:ext cx="478783" cy="373370"/>
          </a:xfrm>
          <a:custGeom>
            <a:avLst/>
            <a:gdLst>
              <a:gd name="connsiteX0" fmla="*/ 223283 w 478783"/>
              <a:gd name="connsiteY0" fmla="*/ 372140 h 373370"/>
              <a:gd name="connsiteX1" fmla="*/ 276446 w 478783"/>
              <a:gd name="connsiteY1" fmla="*/ 361507 h 373370"/>
              <a:gd name="connsiteX2" fmla="*/ 340241 w 478783"/>
              <a:gd name="connsiteY2" fmla="*/ 340242 h 373370"/>
              <a:gd name="connsiteX3" fmla="*/ 361507 w 478783"/>
              <a:gd name="connsiteY3" fmla="*/ 318977 h 373370"/>
              <a:gd name="connsiteX4" fmla="*/ 393404 w 478783"/>
              <a:gd name="connsiteY4" fmla="*/ 297712 h 373370"/>
              <a:gd name="connsiteX5" fmla="*/ 425302 w 478783"/>
              <a:gd name="connsiteY5" fmla="*/ 255182 h 373370"/>
              <a:gd name="connsiteX6" fmla="*/ 478465 w 478783"/>
              <a:gd name="connsiteY6" fmla="*/ 159489 h 373370"/>
              <a:gd name="connsiteX7" fmla="*/ 467832 w 478783"/>
              <a:gd name="connsiteY7" fmla="*/ 42531 h 373370"/>
              <a:gd name="connsiteX8" fmla="*/ 372139 w 478783"/>
              <a:gd name="connsiteY8" fmla="*/ 10633 h 373370"/>
              <a:gd name="connsiteX9" fmla="*/ 340241 w 478783"/>
              <a:gd name="connsiteY9" fmla="*/ 0 h 373370"/>
              <a:gd name="connsiteX10" fmla="*/ 170120 w 478783"/>
              <a:gd name="connsiteY10" fmla="*/ 10633 h 373370"/>
              <a:gd name="connsiteX11" fmla="*/ 106325 w 478783"/>
              <a:gd name="connsiteY11" fmla="*/ 31898 h 373370"/>
              <a:gd name="connsiteX12" fmla="*/ 31897 w 478783"/>
              <a:gd name="connsiteY12" fmla="*/ 106326 h 373370"/>
              <a:gd name="connsiteX13" fmla="*/ 0 w 478783"/>
              <a:gd name="connsiteY13" fmla="*/ 170121 h 373370"/>
              <a:gd name="connsiteX14" fmla="*/ 10632 w 478783"/>
              <a:gd name="connsiteY14" fmla="*/ 265814 h 373370"/>
              <a:gd name="connsiteX15" fmla="*/ 21265 w 478783"/>
              <a:gd name="connsiteY15" fmla="*/ 297712 h 373370"/>
              <a:gd name="connsiteX16" fmla="*/ 53162 w 478783"/>
              <a:gd name="connsiteY16" fmla="*/ 329610 h 373370"/>
              <a:gd name="connsiteX17" fmla="*/ 127590 w 478783"/>
              <a:gd name="connsiteY17" fmla="*/ 350875 h 373370"/>
              <a:gd name="connsiteX18" fmla="*/ 202018 w 478783"/>
              <a:gd name="connsiteY18" fmla="*/ 372140 h 373370"/>
              <a:gd name="connsiteX19" fmla="*/ 223283 w 478783"/>
              <a:gd name="connsiteY19" fmla="*/ 372140 h 3733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78783" h="373370">
                <a:moveTo>
                  <a:pt x="223283" y="372140"/>
                </a:moveTo>
                <a:cubicBezTo>
                  <a:pt x="235688" y="370368"/>
                  <a:pt x="259011" y="366262"/>
                  <a:pt x="276446" y="361507"/>
                </a:cubicBezTo>
                <a:cubicBezTo>
                  <a:pt x="298071" y="355609"/>
                  <a:pt x="340241" y="340242"/>
                  <a:pt x="340241" y="340242"/>
                </a:cubicBezTo>
                <a:cubicBezTo>
                  <a:pt x="347330" y="333154"/>
                  <a:pt x="353679" y="325239"/>
                  <a:pt x="361507" y="318977"/>
                </a:cubicBezTo>
                <a:cubicBezTo>
                  <a:pt x="371485" y="310994"/>
                  <a:pt x="384368" y="306748"/>
                  <a:pt x="393404" y="297712"/>
                </a:cubicBezTo>
                <a:cubicBezTo>
                  <a:pt x="405935" y="285181"/>
                  <a:pt x="415140" y="269700"/>
                  <a:pt x="425302" y="255182"/>
                </a:cubicBezTo>
                <a:cubicBezTo>
                  <a:pt x="471832" y="188710"/>
                  <a:pt x="460722" y="212716"/>
                  <a:pt x="478465" y="159489"/>
                </a:cubicBezTo>
                <a:cubicBezTo>
                  <a:pt x="474921" y="120503"/>
                  <a:pt x="486391" y="76999"/>
                  <a:pt x="467832" y="42531"/>
                </a:cubicBezTo>
                <a:cubicBezTo>
                  <a:pt x="467830" y="42527"/>
                  <a:pt x="388089" y="15950"/>
                  <a:pt x="372139" y="10633"/>
                </a:cubicBezTo>
                <a:lnTo>
                  <a:pt x="340241" y="0"/>
                </a:lnTo>
                <a:cubicBezTo>
                  <a:pt x="283534" y="3544"/>
                  <a:pt x="226417" y="2956"/>
                  <a:pt x="170120" y="10633"/>
                </a:cubicBezTo>
                <a:cubicBezTo>
                  <a:pt x="147910" y="13662"/>
                  <a:pt x="106325" y="31898"/>
                  <a:pt x="106325" y="31898"/>
                </a:cubicBezTo>
                <a:cubicBezTo>
                  <a:pt x="57578" y="105018"/>
                  <a:pt x="88041" y="87611"/>
                  <a:pt x="31897" y="106326"/>
                </a:cubicBezTo>
                <a:cubicBezTo>
                  <a:pt x="21145" y="122454"/>
                  <a:pt x="0" y="148111"/>
                  <a:pt x="0" y="170121"/>
                </a:cubicBezTo>
                <a:cubicBezTo>
                  <a:pt x="0" y="202215"/>
                  <a:pt x="5356" y="234157"/>
                  <a:pt x="10632" y="265814"/>
                </a:cubicBezTo>
                <a:cubicBezTo>
                  <a:pt x="12475" y="276869"/>
                  <a:pt x="15048" y="288386"/>
                  <a:pt x="21265" y="297712"/>
                </a:cubicBezTo>
                <a:cubicBezTo>
                  <a:pt x="29606" y="310223"/>
                  <a:pt x="40651" y="321269"/>
                  <a:pt x="53162" y="329610"/>
                </a:cubicBezTo>
                <a:cubicBezTo>
                  <a:pt x="62718" y="335981"/>
                  <a:pt x="121392" y="349104"/>
                  <a:pt x="127590" y="350875"/>
                </a:cubicBezTo>
                <a:cubicBezTo>
                  <a:pt x="157877" y="359528"/>
                  <a:pt x="168790" y="367393"/>
                  <a:pt x="202018" y="372140"/>
                </a:cubicBezTo>
                <a:cubicBezTo>
                  <a:pt x="212544" y="373644"/>
                  <a:pt x="210878" y="373912"/>
                  <a:pt x="223283" y="372140"/>
                </a:cubicBezTo>
                <a:close/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4265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6" grpId="0" animBg="1"/>
      <p:bldP spid="19" grpId="0"/>
      <p:bldP spid="21" grpId="0" animBg="1"/>
      <p:bldP spid="22" grpId="0" animBg="1"/>
      <p:bldP spid="24" grpId="0" animBg="1"/>
      <p:bldP spid="25" grpId="0"/>
      <p:bldP spid="3" grpId="0" animBg="1"/>
      <p:bldP spid="5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3754760" cy="223224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Ukaž, jak se dostaneš: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dirty="0" smtClean="0"/>
              <a:t>1) od školy  k pivovaru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2) od školy k domu J. K. Tyla</a:t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3) od školy k lázním Aurora</a:t>
            </a:r>
            <a:endParaRPr lang="cs-CZ" sz="16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492896"/>
            <a:ext cx="7620000" cy="4251801"/>
          </a:xfrm>
        </p:spPr>
      </p:pic>
      <p:sp>
        <p:nvSpPr>
          <p:cNvPr id="14" name="TextovéPole 13"/>
          <p:cNvSpPr txBox="1"/>
          <p:nvPr/>
        </p:nvSpPr>
        <p:spPr>
          <a:xfrm>
            <a:off x="2267743" y="836712"/>
            <a:ext cx="61206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Sokolská ul. – Husova ul. – </a:t>
            </a:r>
            <a:r>
              <a:rPr lang="cs-CZ" dirty="0" err="1" smtClean="0">
                <a:solidFill>
                  <a:srgbClr val="FF0000"/>
                </a:solidFill>
              </a:rPr>
              <a:t>Břežanova</a:t>
            </a:r>
            <a:r>
              <a:rPr lang="cs-CZ" dirty="0" smtClean="0">
                <a:solidFill>
                  <a:srgbClr val="FF0000"/>
                </a:solidFill>
              </a:rPr>
              <a:t> ul. – nám. T. G. Masaryka - Kozí plácek – Pivovarská ul.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059832" y="1556792"/>
            <a:ext cx="51125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Sokolská ul. – Husova ul. – kolem Zlaté Stoky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123728" y="2060848"/>
            <a:ext cx="61206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Sokolská ul. – ul. Svobody - Aurora 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Volný tvar 2"/>
          <p:cNvSpPr/>
          <p:nvPr/>
        </p:nvSpPr>
        <p:spPr>
          <a:xfrm>
            <a:off x="5237683" y="4929855"/>
            <a:ext cx="738835" cy="772798"/>
          </a:xfrm>
          <a:custGeom>
            <a:avLst/>
            <a:gdLst>
              <a:gd name="connsiteX0" fmla="*/ 0 w 738835"/>
              <a:gd name="connsiteY0" fmla="*/ 44481 h 772798"/>
              <a:gd name="connsiteX1" fmla="*/ 51207 w 738835"/>
              <a:gd name="connsiteY1" fmla="*/ 29851 h 772798"/>
              <a:gd name="connsiteX2" fmla="*/ 95098 w 738835"/>
              <a:gd name="connsiteY2" fmla="*/ 15220 h 772798"/>
              <a:gd name="connsiteX3" fmla="*/ 277978 w 738835"/>
              <a:gd name="connsiteY3" fmla="*/ 590 h 772798"/>
              <a:gd name="connsiteX4" fmla="*/ 380391 w 738835"/>
              <a:gd name="connsiteY4" fmla="*/ 7905 h 772798"/>
              <a:gd name="connsiteX5" fmla="*/ 395021 w 738835"/>
              <a:gd name="connsiteY5" fmla="*/ 51796 h 772798"/>
              <a:gd name="connsiteX6" fmla="*/ 402336 w 738835"/>
              <a:gd name="connsiteY6" fmla="*/ 117633 h 772798"/>
              <a:gd name="connsiteX7" fmla="*/ 409651 w 738835"/>
              <a:gd name="connsiteY7" fmla="*/ 139579 h 772798"/>
              <a:gd name="connsiteX8" fmla="*/ 416967 w 738835"/>
              <a:gd name="connsiteY8" fmla="*/ 168839 h 772798"/>
              <a:gd name="connsiteX9" fmla="*/ 424282 w 738835"/>
              <a:gd name="connsiteY9" fmla="*/ 190785 h 772798"/>
              <a:gd name="connsiteX10" fmla="*/ 431597 w 738835"/>
              <a:gd name="connsiteY10" fmla="*/ 234676 h 772798"/>
              <a:gd name="connsiteX11" fmla="*/ 446227 w 738835"/>
              <a:gd name="connsiteY11" fmla="*/ 278567 h 772798"/>
              <a:gd name="connsiteX12" fmla="*/ 453543 w 738835"/>
              <a:gd name="connsiteY12" fmla="*/ 300513 h 772798"/>
              <a:gd name="connsiteX13" fmla="*/ 475488 w 738835"/>
              <a:gd name="connsiteY13" fmla="*/ 307828 h 772798"/>
              <a:gd name="connsiteX14" fmla="*/ 548640 w 738835"/>
              <a:gd name="connsiteY14" fmla="*/ 285883 h 772798"/>
              <a:gd name="connsiteX15" fmla="*/ 614477 w 738835"/>
              <a:gd name="connsiteY15" fmla="*/ 293198 h 772798"/>
              <a:gd name="connsiteX16" fmla="*/ 629107 w 738835"/>
              <a:gd name="connsiteY16" fmla="*/ 351719 h 772798"/>
              <a:gd name="connsiteX17" fmla="*/ 658368 w 738835"/>
              <a:gd name="connsiteY17" fmla="*/ 439502 h 772798"/>
              <a:gd name="connsiteX18" fmla="*/ 672999 w 738835"/>
              <a:gd name="connsiteY18" fmla="*/ 483393 h 772798"/>
              <a:gd name="connsiteX19" fmla="*/ 680314 w 738835"/>
              <a:gd name="connsiteY19" fmla="*/ 505339 h 772798"/>
              <a:gd name="connsiteX20" fmla="*/ 694944 w 738835"/>
              <a:gd name="connsiteY20" fmla="*/ 527284 h 772798"/>
              <a:gd name="connsiteX21" fmla="*/ 702259 w 738835"/>
              <a:gd name="connsiteY21" fmla="*/ 658958 h 772798"/>
              <a:gd name="connsiteX22" fmla="*/ 709575 w 738835"/>
              <a:gd name="connsiteY22" fmla="*/ 768686 h 772798"/>
              <a:gd name="connsiteX23" fmla="*/ 738835 w 738835"/>
              <a:gd name="connsiteY23" fmla="*/ 768686 h 7727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738835" h="772798">
                <a:moveTo>
                  <a:pt x="0" y="44481"/>
                </a:moveTo>
                <a:cubicBezTo>
                  <a:pt x="17069" y="39604"/>
                  <a:pt x="34240" y="35072"/>
                  <a:pt x="51207" y="29851"/>
                </a:cubicBezTo>
                <a:cubicBezTo>
                  <a:pt x="65947" y="25316"/>
                  <a:pt x="79740" y="16616"/>
                  <a:pt x="95098" y="15220"/>
                </a:cubicBezTo>
                <a:cubicBezTo>
                  <a:pt x="209649" y="4807"/>
                  <a:pt x="148701" y="9824"/>
                  <a:pt x="277978" y="590"/>
                </a:cubicBezTo>
                <a:cubicBezTo>
                  <a:pt x="312116" y="3028"/>
                  <a:pt x="349036" y="-5813"/>
                  <a:pt x="380391" y="7905"/>
                </a:cubicBezTo>
                <a:cubicBezTo>
                  <a:pt x="394520" y="14086"/>
                  <a:pt x="395021" y="51796"/>
                  <a:pt x="395021" y="51796"/>
                </a:cubicBezTo>
                <a:cubicBezTo>
                  <a:pt x="397459" y="73742"/>
                  <a:pt x="398706" y="95853"/>
                  <a:pt x="402336" y="117633"/>
                </a:cubicBezTo>
                <a:cubicBezTo>
                  <a:pt x="403604" y="125239"/>
                  <a:pt x="407533" y="132165"/>
                  <a:pt x="409651" y="139579"/>
                </a:cubicBezTo>
                <a:cubicBezTo>
                  <a:pt x="412413" y="149246"/>
                  <a:pt x="414205" y="159172"/>
                  <a:pt x="416967" y="168839"/>
                </a:cubicBezTo>
                <a:cubicBezTo>
                  <a:pt x="419085" y="176253"/>
                  <a:pt x="422609" y="183258"/>
                  <a:pt x="424282" y="190785"/>
                </a:cubicBezTo>
                <a:cubicBezTo>
                  <a:pt x="427499" y="205264"/>
                  <a:pt x="428000" y="220287"/>
                  <a:pt x="431597" y="234676"/>
                </a:cubicBezTo>
                <a:cubicBezTo>
                  <a:pt x="435337" y="249637"/>
                  <a:pt x="441350" y="263937"/>
                  <a:pt x="446227" y="278567"/>
                </a:cubicBezTo>
                <a:cubicBezTo>
                  <a:pt x="448666" y="285882"/>
                  <a:pt x="446228" y="298075"/>
                  <a:pt x="453543" y="300513"/>
                </a:cubicBezTo>
                <a:lnTo>
                  <a:pt x="475488" y="307828"/>
                </a:lnTo>
                <a:cubicBezTo>
                  <a:pt x="528917" y="290019"/>
                  <a:pt x="504418" y="296938"/>
                  <a:pt x="548640" y="285883"/>
                </a:cubicBezTo>
                <a:cubicBezTo>
                  <a:pt x="570586" y="288321"/>
                  <a:pt x="597387" y="279216"/>
                  <a:pt x="614477" y="293198"/>
                </a:cubicBezTo>
                <a:cubicBezTo>
                  <a:pt x="630039" y="305931"/>
                  <a:pt x="622748" y="332644"/>
                  <a:pt x="629107" y="351719"/>
                </a:cubicBezTo>
                <a:lnTo>
                  <a:pt x="658368" y="439502"/>
                </a:lnTo>
                <a:lnTo>
                  <a:pt x="672999" y="483393"/>
                </a:lnTo>
                <a:cubicBezTo>
                  <a:pt x="675437" y="490708"/>
                  <a:pt x="676037" y="498923"/>
                  <a:pt x="680314" y="505339"/>
                </a:cubicBezTo>
                <a:lnTo>
                  <a:pt x="694944" y="527284"/>
                </a:lnTo>
                <a:cubicBezTo>
                  <a:pt x="697382" y="571175"/>
                  <a:pt x="699600" y="615080"/>
                  <a:pt x="702259" y="658958"/>
                </a:cubicBezTo>
                <a:cubicBezTo>
                  <a:pt x="704477" y="695548"/>
                  <a:pt x="697983" y="733910"/>
                  <a:pt x="709575" y="768686"/>
                </a:cubicBezTo>
                <a:cubicBezTo>
                  <a:pt x="712659" y="777939"/>
                  <a:pt x="729082" y="768686"/>
                  <a:pt x="738835" y="768686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5244998" y="4725619"/>
            <a:ext cx="1024128" cy="358445"/>
          </a:xfrm>
          <a:custGeom>
            <a:avLst/>
            <a:gdLst>
              <a:gd name="connsiteX0" fmla="*/ 0 w 1024128"/>
              <a:gd name="connsiteY0" fmla="*/ 256032 h 358445"/>
              <a:gd name="connsiteX1" fmla="*/ 51207 w 1024128"/>
              <a:gd name="connsiteY1" fmla="*/ 248717 h 358445"/>
              <a:gd name="connsiteX2" fmla="*/ 146304 w 1024128"/>
              <a:gd name="connsiteY2" fmla="*/ 226771 h 358445"/>
              <a:gd name="connsiteX3" fmla="*/ 395021 w 1024128"/>
              <a:gd name="connsiteY3" fmla="*/ 219456 h 358445"/>
              <a:gd name="connsiteX4" fmla="*/ 438912 w 1024128"/>
              <a:gd name="connsiteY4" fmla="*/ 204826 h 358445"/>
              <a:gd name="connsiteX5" fmla="*/ 460858 w 1024128"/>
              <a:gd name="connsiteY5" fmla="*/ 197511 h 358445"/>
              <a:gd name="connsiteX6" fmla="*/ 475488 w 1024128"/>
              <a:gd name="connsiteY6" fmla="*/ 182880 h 358445"/>
              <a:gd name="connsiteX7" fmla="*/ 519380 w 1024128"/>
              <a:gd name="connsiteY7" fmla="*/ 153619 h 358445"/>
              <a:gd name="connsiteX8" fmla="*/ 702260 w 1024128"/>
              <a:gd name="connsiteY8" fmla="*/ 160935 h 358445"/>
              <a:gd name="connsiteX9" fmla="*/ 724205 w 1024128"/>
              <a:gd name="connsiteY9" fmla="*/ 168250 h 358445"/>
              <a:gd name="connsiteX10" fmla="*/ 731520 w 1024128"/>
              <a:gd name="connsiteY10" fmla="*/ 190195 h 358445"/>
              <a:gd name="connsiteX11" fmla="*/ 746151 w 1024128"/>
              <a:gd name="connsiteY11" fmla="*/ 204826 h 358445"/>
              <a:gd name="connsiteX12" fmla="*/ 782727 w 1024128"/>
              <a:gd name="connsiteY12" fmla="*/ 256032 h 358445"/>
              <a:gd name="connsiteX13" fmla="*/ 797357 w 1024128"/>
              <a:gd name="connsiteY13" fmla="*/ 270663 h 358445"/>
              <a:gd name="connsiteX14" fmla="*/ 819303 w 1024128"/>
              <a:gd name="connsiteY14" fmla="*/ 336499 h 358445"/>
              <a:gd name="connsiteX15" fmla="*/ 826618 w 1024128"/>
              <a:gd name="connsiteY15" fmla="*/ 358445 h 358445"/>
              <a:gd name="connsiteX16" fmla="*/ 907085 w 1024128"/>
              <a:gd name="connsiteY16" fmla="*/ 343815 h 358445"/>
              <a:gd name="connsiteX17" fmla="*/ 936346 w 1024128"/>
              <a:gd name="connsiteY17" fmla="*/ 307239 h 358445"/>
              <a:gd name="connsiteX18" fmla="*/ 958292 w 1024128"/>
              <a:gd name="connsiteY18" fmla="*/ 292608 h 358445"/>
              <a:gd name="connsiteX19" fmla="*/ 1002183 w 1024128"/>
              <a:gd name="connsiteY19" fmla="*/ 277978 h 358445"/>
              <a:gd name="connsiteX20" fmla="*/ 1024128 w 1024128"/>
              <a:gd name="connsiteY20" fmla="*/ 270663 h 358445"/>
              <a:gd name="connsiteX21" fmla="*/ 1016813 w 1024128"/>
              <a:gd name="connsiteY21" fmla="*/ 234087 h 358445"/>
              <a:gd name="connsiteX22" fmla="*/ 987552 w 1024128"/>
              <a:gd name="connsiteY22" fmla="*/ 190195 h 358445"/>
              <a:gd name="connsiteX23" fmla="*/ 958292 w 1024128"/>
              <a:gd name="connsiteY23" fmla="*/ 153619 h 358445"/>
              <a:gd name="connsiteX24" fmla="*/ 943661 w 1024128"/>
              <a:gd name="connsiteY24" fmla="*/ 95098 h 358445"/>
              <a:gd name="connsiteX25" fmla="*/ 929031 w 1024128"/>
              <a:gd name="connsiteY25" fmla="*/ 80467 h 358445"/>
              <a:gd name="connsiteX26" fmla="*/ 907085 w 1024128"/>
              <a:gd name="connsiteY26" fmla="*/ 43891 h 358445"/>
              <a:gd name="connsiteX27" fmla="*/ 892455 w 1024128"/>
              <a:gd name="connsiteY27" fmla="*/ 21946 h 358445"/>
              <a:gd name="connsiteX28" fmla="*/ 855879 w 1024128"/>
              <a:gd name="connsiteY28" fmla="*/ 0 h 3584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024128" h="358445">
                <a:moveTo>
                  <a:pt x="0" y="256032"/>
                </a:moveTo>
                <a:cubicBezTo>
                  <a:pt x="17069" y="253594"/>
                  <a:pt x="34406" y="252594"/>
                  <a:pt x="51207" y="248717"/>
                </a:cubicBezTo>
                <a:cubicBezTo>
                  <a:pt x="114670" y="234072"/>
                  <a:pt x="76237" y="230189"/>
                  <a:pt x="146304" y="226771"/>
                </a:cubicBezTo>
                <a:cubicBezTo>
                  <a:pt x="229147" y="222730"/>
                  <a:pt x="312115" y="221894"/>
                  <a:pt x="395021" y="219456"/>
                </a:cubicBezTo>
                <a:lnTo>
                  <a:pt x="438912" y="204826"/>
                </a:lnTo>
                <a:lnTo>
                  <a:pt x="460858" y="197511"/>
                </a:lnTo>
                <a:cubicBezTo>
                  <a:pt x="465735" y="192634"/>
                  <a:pt x="469971" y="187018"/>
                  <a:pt x="475488" y="182880"/>
                </a:cubicBezTo>
                <a:cubicBezTo>
                  <a:pt x="489555" y="172330"/>
                  <a:pt x="519380" y="153619"/>
                  <a:pt x="519380" y="153619"/>
                </a:cubicBezTo>
                <a:cubicBezTo>
                  <a:pt x="580340" y="156058"/>
                  <a:pt x="641406" y="156588"/>
                  <a:pt x="702260" y="160935"/>
                </a:cubicBezTo>
                <a:cubicBezTo>
                  <a:pt x="709951" y="161484"/>
                  <a:pt x="718753" y="162798"/>
                  <a:pt x="724205" y="168250"/>
                </a:cubicBezTo>
                <a:cubicBezTo>
                  <a:pt x="729657" y="173702"/>
                  <a:pt x="727553" y="183583"/>
                  <a:pt x="731520" y="190195"/>
                </a:cubicBezTo>
                <a:cubicBezTo>
                  <a:pt x="735069" y="196109"/>
                  <a:pt x="741274" y="199949"/>
                  <a:pt x="746151" y="204826"/>
                </a:cubicBezTo>
                <a:cubicBezTo>
                  <a:pt x="757828" y="239858"/>
                  <a:pt x="748013" y="221318"/>
                  <a:pt x="782727" y="256032"/>
                </a:cubicBezTo>
                <a:lnTo>
                  <a:pt x="797357" y="270663"/>
                </a:lnTo>
                <a:lnTo>
                  <a:pt x="819303" y="336499"/>
                </a:lnTo>
                <a:lnTo>
                  <a:pt x="826618" y="358445"/>
                </a:lnTo>
                <a:cubicBezTo>
                  <a:pt x="834684" y="357437"/>
                  <a:pt x="889280" y="354498"/>
                  <a:pt x="907085" y="343815"/>
                </a:cubicBezTo>
                <a:cubicBezTo>
                  <a:pt x="925184" y="332955"/>
                  <a:pt x="921393" y="322192"/>
                  <a:pt x="936346" y="307239"/>
                </a:cubicBezTo>
                <a:cubicBezTo>
                  <a:pt x="942563" y="301022"/>
                  <a:pt x="950258" y="296179"/>
                  <a:pt x="958292" y="292608"/>
                </a:cubicBezTo>
                <a:cubicBezTo>
                  <a:pt x="972385" y="286345"/>
                  <a:pt x="987553" y="282855"/>
                  <a:pt x="1002183" y="277978"/>
                </a:cubicBezTo>
                <a:lnTo>
                  <a:pt x="1024128" y="270663"/>
                </a:lnTo>
                <a:cubicBezTo>
                  <a:pt x="1021690" y="258471"/>
                  <a:pt x="1021958" y="245406"/>
                  <a:pt x="1016813" y="234087"/>
                </a:cubicBezTo>
                <a:cubicBezTo>
                  <a:pt x="1009537" y="218079"/>
                  <a:pt x="997306" y="204826"/>
                  <a:pt x="987552" y="190195"/>
                </a:cubicBezTo>
                <a:cubicBezTo>
                  <a:pt x="969097" y="162512"/>
                  <a:pt x="979138" y="174466"/>
                  <a:pt x="958292" y="153619"/>
                </a:cubicBezTo>
                <a:cubicBezTo>
                  <a:pt x="956719" y="145754"/>
                  <a:pt x="950408" y="106344"/>
                  <a:pt x="943661" y="95098"/>
                </a:cubicBezTo>
                <a:cubicBezTo>
                  <a:pt x="940113" y="89184"/>
                  <a:pt x="933908" y="85344"/>
                  <a:pt x="929031" y="80467"/>
                </a:cubicBezTo>
                <a:cubicBezTo>
                  <a:pt x="916328" y="42357"/>
                  <a:pt x="930037" y="72581"/>
                  <a:pt x="907085" y="43891"/>
                </a:cubicBezTo>
                <a:cubicBezTo>
                  <a:pt x="901593" y="37026"/>
                  <a:pt x="898672" y="28163"/>
                  <a:pt x="892455" y="21946"/>
                </a:cubicBezTo>
                <a:cubicBezTo>
                  <a:pt x="883627" y="13118"/>
                  <a:pt x="867425" y="5773"/>
                  <a:pt x="855879" y="0"/>
                </a:cubicBezTo>
              </a:path>
            </a:pathLst>
          </a:cu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1784909" y="4952390"/>
            <a:ext cx="3452774" cy="621792"/>
          </a:xfrm>
          <a:custGeom>
            <a:avLst/>
            <a:gdLst>
              <a:gd name="connsiteX0" fmla="*/ 3452774 w 3452774"/>
              <a:gd name="connsiteY0" fmla="*/ 29261 h 621792"/>
              <a:gd name="connsiteX1" fmla="*/ 3416198 w 3452774"/>
              <a:gd name="connsiteY1" fmla="*/ 43892 h 621792"/>
              <a:gd name="connsiteX2" fmla="*/ 3364992 w 3452774"/>
              <a:gd name="connsiteY2" fmla="*/ 65837 h 621792"/>
              <a:gd name="connsiteX3" fmla="*/ 3321101 w 3452774"/>
              <a:gd name="connsiteY3" fmla="*/ 87783 h 621792"/>
              <a:gd name="connsiteX4" fmla="*/ 3262579 w 3452774"/>
              <a:gd name="connsiteY4" fmla="*/ 102413 h 621792"/>
              <a:gd name="connsiteX5" fmla="*/ 3247949 w 3452774"/>
              <a:gd name="connsiteY5" fmla="*/ 117044 h 621792"/>
              <a:gd name="connsiteX6" fmla="*/ 3226003 w 3452774"/>
              <a:gd name="connsiteY6" fmla="*/ 124359 h 621792"/>
              <a:gd name="connsiteX7" fmla="*/ 2999232 w 3452774"/>
              <a:gd name="connsiteY7" fmla="*/ 138989 h 621792"/>
              <a:gd name="connsiteX8" fmla="*/ 2969971 w 3452774"/>
              <a:gd name="connsiteY8" fmla="*/ 190196 h 621792"/>
              <a:gd name="connsiteX9" fmla="*/ 2955341 w 3452774"/>
              <a:gd name="connsiteY9" fmla="*/ 212141 h 621792"/>
              <a:gd name="connsiteX10" fmla="*/ 2926080 w 3452774"/>
              <a:gd name="connsiteY10" fmla="*/ 270663 h 621792"/>
              <a:gd name="connsiteX11" fmla="*/ 2904134 w 3452774"/>
              <a:gd name="connsiteY11" fmla="*/ 336500 h 621792"/>
              <a:gd name="connsiteX12" fmla="*/ 2896819 w 3452774"/>
              <a:gd name="connsiteY12" fmla="*/ 358445 h 621792"/>
              <a:gd name="connsiteX13" fmla="*/ 2874873 w 3452774"/>
              <a:gd name="connsiteY13" fmla="*/ 365760 h 621792"/>
              <a:gd name="connsiteX14" fmla="*/ 2860243 w 3452774"/>
              <a:gd name="connsiteY14" fmla="*/ 380391 h 621792"/>
              <a:gd name="connsiteX15" fmla="*/ 2691993 w 3452774"/>
              <a:gd name="connsiteY15" fmla="*/ 373076 h 621792"/>
              <a:gd name="connsiteX16" fmla="*/ 2670048 w 3452774"/>
              <a:gd name="connsiteY16" fmla="*/ 365760 h 621792"/>
              <a:gd name="connsiteX17" fmla="*/ 2596896 w 3452774"/>
              <a:gd name="connsiteY17" fmla="*/ 358445 h 621792"/>
              <a:gd name="connsiteX18" fmla="*/ 2560320 w 3452774"/>
              <a:gd name="connsiteY18" fmla="*/ 336500 h 621792"/>
              <a:gd name="connsiteX19" fmla="*/ 2538374 w 3452774"/>
              <a:gd name="connsiteY19" fmla="*/ 321869 h 621792"/>
              <a:gd name="connsiteX20" fmla="*/ 2494483 w 3452774"/>
              <a:gd name="connsiteY20" fmla="*/ 307239 h 621792"/>
              <a:gd name="connsiteX21" fmla="*/ 2472537 w 3452774"/>
              <a:gd name="connsiteY21" fmla="*/ 299924 h 621792"/>
              <a:gd name="connsiteX22" fmla="*/ 2457907 w 3452774"/>
              <a:gd name="connsiteY22" fmla="*/ 285293 h 621792"/>
              <a:gd name="connsiteX23" fmla="*/ 2414016 w 3452774"/>
              <a:gd name="connsiteY23" fmla="*/ 270663 h 621792"/>
              <a:gd name="connsiteX24" fmla="*/ 2370125 w 3452774"/>
              <a:gd name="connsiteY24" fmla="*/ 241402 h 621792"/>
              <a:gd name="connsiteX25" fmla="*/ 2318918 w 3452774"/>
              <a:gd name="connsiteY25" fmla="*/ 226772 h 621792"/>
              <a:gd name="connsiteX26" fmla="*/ 2238451 w 3452774"/>
              <a:gd name="connsiteY26" fmla="*/ 219456 h 621792"/>
              <a:gd name="connsiteX27" fmla="*/ 2179929 w 3452774"/>
              <a:gd name="connsiteY27" fmla="*/ 204826 h 621792"/>
              <a:gd name="connsiteX28" fmla="*/ 2136038 w 3452774"/>
              <a:gd name="connsiteY28" fmla="*/ 190196 h 621792"/>
              <a:gd name="connsiteX29" fmla="*/ 2084832 w 3452774"/>
              <a:gd name="connsiteY29" fmla="*/ 175565 h 621792"/>
              <a:gd name="connsiteX30" fmla="*/ 2048256 w 3452774"/>
              <a:gd name="connsiteY30" fmla="*/ 138989 h 621792"/>
              <a:gd name="connsiteX31" fmla="*/ 2033625 w 3452774"/>
              <a:gd name="connsiteY31" fmla="*/ 117044 h 621792"/>
              <a:gd name="connsiteX32" fmla="*/ 1997049 w 3452774"/>
              <a:gd name="connsiteY32" fmla="*/ 87783 h 621792"/>
              <a:gd name="connsiteX33" fmla="*/ 1953158 w 3452774"/>
              <a:gd name="connsiteY33" fmla="*/ 73152 h 621792"/>
              <a:gd name="connsiteX34" fmla="*/ 1931213 w 3452774"/>
              <a:gd name="connsiteY34" fmla="*/ 58522 h 621792"/>
              <a:gd name="connsiteX35" fmla="*/ 1894637 w 3452774"/>
              <a:gd name="connsiteY35" fmla="*/ 36576 h 621792"/>
              <a:gd name="connsiteX36" fmla="*/ 1821485 w 3452774"/>
              <a:gd name="connsiteY36" fmla="*/ 29261 h 621792"/>
              <a:gd name="connsiteX37" fmla="*/ 1799539 w 3452774"/>
              <a:gd name="connsiteY37" fmla="*/ 14631 h 621792"/>
              <a:gd name="connsiteX38" fmla="*/ 1755648 w 3452774"/>
              <a:gd name="connsiteY38" fmla="*/ 0 h 621792"/>
              <a:gd name="connsiteX39" fmla="*/ 1711757 w 3452774"/>
              <a:gd name="connsiteY39" fmla="*/ 7316 h 621792"/>
              <a:gd name="connsiteX40" fmla="*/ 1689811 w 3452774"/>
              <a:gd name="connsiteY40" fmla="*/ 21946 h 621792"/>
              <a:gd name="connsiteX41" fmla="*/ 1660550 w 3452774"/>
              <a:gd name="connsiteY41" fmla="*/ 29261 h 621792"/>
              <a:gd name="connsiteX42" fmla="*/ 1616659 w 3452774"/>
              <a:gd name="connsiteY42" fmla="*/ 43892 h 621792"/>
              <a:gd name="connsiteX43" fmla="*/ 1594713 w 3452774"/>
              <a:gd name="connsiteY43" fmla="*/ 51207 h 621792"/>
              <a:gd name="connsiteX44" fmla="*/ 1411833 w 3452774"/>
              <a:gd name="connsiteY44" fmla="*/ 58522 h 621792"/>
              <a:gd name="connsiteX45" fmla="*/ 1382573 w 3452774"/>
              <a:gd name="connsiteY45" fmla="*/ 65837 h 621792"/>
              <a:gd name="connsiteX46" fmla="*/ 1309421 w 3452774"/>
              <a:gd name="connsiteY46" fmla="*/ 87783 h 621792"/>
              <a:gd name="connsiteX47" fmla="*/ 1199693 w 3452774"/>
              <a:gd name="connsiteY47" fmla="*/ 95098 h 621792"/>
              <a:gd name="connsiteX48" fmla="*/ 1046073 w 3452774"/>
              <a:gd name="connsiteY48" fmla="*/ 102413 h 621792"/>
              <a:gd name="connsiteX49" fmla="*/ 804672 w 3452774"/>
              <a:gd name="connsiteY49" fmla="*/ 117044 h 621792"/>
              <a:gd name="connsiteX50" fmla="*/ 782726 w 3452774"/>
              <a:gd name="connsiteY50" fmla="*/ 124359 h 621792"/>
              <a:gd name="connsiteX51" fmla="*/ 585216 w 3452774"/>
              <a:gd name="connsiteY51" fmla="*/ 124359 h 621792"/>
              <a:gd name="connsiteX52" fmla="*/ 563270 w 3452774"/>
              <a:gd name="connsiteY52" fmla="*/ 131674 h 621792"/>
              <a:gd name="connsiteX53" fmla="*/ 541325 w 3452774"/>
              <a:gd name="connsiteY53" fmla="*/ 146304 h 621792"/>
              <a:gd name="connsiteX54" fmla="*/ 504749 w 3452774"/>
              <a:gd name="connsiteY54" fmla="*/ 153620 h 621792"/>
              <a:gd name="connsiteX55" fmla="*/ 475488 w 3452774"/>
              <a:gd name="connsiteY55" fmla="*/ 160935 h 621792"/>
              <a:gd name="connsiteX56" fmla="*/ 453542 w 3452774"/>
              <a:gd name="connsiteY56" fmla="*/ 168250 h 621792"/>
              <a:gd name="connsiteX57" fmla="*/ 424281 w 3452774"/>
              <a:gd name="connsiteY57" fmla="*/ 175565 h 621792"/>
              <a:gd name="connsiteX58" fmla="*/ 380390 w 3452774"/>
              <a:gd name="connsiteY58" fmla="*/ 190196 h 621792"/>
              <a:gd name="connsiteX59" fmla="*/ 314553 w 3452774"/>
              <a:gd name="connsiteY59" fmla="*/ 204826 h 621792"/>
              <a:gd name="connsiteX60" fmla="*/ 285293 w 3452774"/>
              <a:gd name="connsiteY60" fmla="*/ 212141 h 621792"/>
              <a:gd name="connsiteX61" fmla="*/ 182880 w 3452774"/>
              <a:gd name="connsiteY61" fmla="*/ 219456 h 621792"/>
              <a:gd name="connsiteX62" fmla="*/ 124358 w 3452774"/>
              <a:gd name="connsiteY62" fmla="*/ 248717 h 621792"/>
              <a:gd name="connsiteX63" fmla="*/ 102413 w 3452774"/>
              <a:gd name="connsiteY63" fmla="*/ 256032 h 621792"/>
              <a:gd name="connsiteX64" fmla="*/ 65837 w 3452774"/>
              <a:gd name="connsiteY64" fmla="*/ 292608 h 621792"/>
              <a:gd name="connsiteX65" fmla="*/ 51206 w 3452774"/>
              <a:gd name="connsiteY65" fmla="*/ 314554 h 621792"/>
              <a:gd name="connsiteX66" fmla="*/ 0 w 3452774"/>
              <a:gd name="connsiteY66" fmla="*/ 329184 h 621792"/>
              <a:gd name="connsiteX67" fmla="*/ 21945 w 3452774"/>
              <a:gd name="connsiteY67" fmla="*/ 387706 h 621792"/>
              <a:gd name="connsiteX68" fmla="*/ 36576 w 3452774"/>
              <a:gd name="connsiteY68" fmla="*/ 438912 h 621792"/>
              <a:gd name="connsiteX69" fmla="*/ 43891 w 3452774"/>
              <a:gd name="connsiteY69" fmla="*/ 460858 h 621792"/>
              <a:gd name="connsiteX70" fmla="*/ 36576 w 3452774"/>
              <a:gd name="connsiteY70" fmla="*/ 548640 h 621792"/>
              <a:gd name="connsiteX71" fmla="*/ 29261 w 3452774"/>
              <a:gd name="connsiteY71" fmla="*/ 621792 h 6217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3452774" h="621792">
                <a:moveTo>
                  <a:pt x="3452774" y="29261"/>
                </a:moveTo>
                <a:cubicBezTo>
                  <a:pt x="3440582" y="34138"/>
                  <a:pt x="3428197" y="38559"/>
                  <a:pt x="3416198" y="43892"/>
                </a:cubicBezTo>
                <a:cubicBezTo>
                  <a:pt x="3361968" y="67994"/>
                  <a:pt x="3410061" y="50814"/>
                  <a:pt x="3364992" y="65837"/>
                </a:cubicBezTo>
                <a:cubicBezTo>
                  <a:pt x="3341943" y="81203"/>
                  <a:pt x="3346727" y="80794"/>
                  <a:pt x="3321101" y="87783"/>
                </a:cubicBezTo>
                <a:cubicBezTo>
                  <a:pt x="3301702" y="93074"/>
                  <a:pt x="3262579" y="102413"/>
                  <a:pt x="3262579" y="102413"/>
                </a:cubicBezTo>
                <a:cubicBezTo>
                  <a:pt x="3257702" y="107290"/>
                  <a:pt x="3253863" y="113496"/>
                  <a:pt x="3247949" y="117044"/>
                </a:cubicBezTo>
                <a:cubicBezTo>
                  <a:pt x="3241337" y="121011"/>
                  <a:pt x="3233684" y="123681"/>
                  <a:pt x="3226003" y="124359"/>
                </a:cubicBezTo>
                <a:cubicBezTo>
                  <a:pt x="3150549" y="131017"/>
                  <a:pt x="3074822" y="134112"/>
                  <a:pt x="2999232" y="138989"/>
                </a:cubicBezTo>
                <a:cubicBezTo>
                  <a:pt x="2963589" y="192453"/>
                  <a:pt x="3007092" y="125233"/>
                  <a:pt x="2969971" y="190196"/>
                </a:cubicBezTo>
                <a:cubicBezTo>
                  <a:pt x="2965609" y="197829"/>
                  <a:pt x="2958912" y="204107"/>
                  <a:pt x="2955341" y="212141"/>
                </a:cubicBezTo>
                <a:cubicBezTo>
                  <a:pt x="2928442" y="272662"/>
                  <a:pt x="2956126" y="240615"/>
                  <a:pt x="2926080" y="270663"/>
                </a:cubicBezTo>
                <a:lnTo>
                  <a:pt x="2904134" y="336500"/>
                </a:lnTo>
                <a:cubicBezTo>
                  <a:pt x="2901696" y="343815"/>
                  <a:pt x="2904134" y="356007"/>
                  <a:pt x="2896819" y="358445"/>
                </a:cubicBezTo>
                <a:lnTo>
                  <a:pt x="2874873" y="365760"/>
                </a:lnTo>
                <a:cubicBezTo>
                  <a:pt x="2869996" y="370637"/>
                  <a:pt x="2867134" y="380115"/>
                  <a:pt x="2860243" y="380391"/>
                </a:cubicBezTo>
                <a:cubicBezTo>
                  <a:pt x="2804152" y="382635"/>
                  <a:pt x="2747964" y="377382"/>
                  <a:pt x="2691993" y="373076"/>
                </a:cubicBezTo>
                <a:cubicBezTo>
                  <a:pt x="2684305" y="372485"/>
                  <a:pt x="2677669" y="366933"/>
                  <a:pt x="2670048" y="365760"/>
                </a:cubicBezTo>
                <a:cubicBezTo>
                  <a:pt x="2645827" y="362034"/>
                  <a:pt x="2621280" y="360883"/>
                  <a:pt x="2596896" y="358445"/>
                </a:cubicBezTo>
                <a:cubicBezTo>
                  <a:pt x="2568317" y="329868"/>
                  <a:pt x="2598306" y="355493"/>
                  <a:pt x="2560320" y="336500"/>
                </a:cubicBezTo>
                <a:cubicBezTo>
                  <a:pt x="2552456" y="332568"/>
                  <a:pt x="2546408" y="325440"/>
                  <a:pt x="2538374" y="321869"/>
                </a:cubicBezTo>
                <a:cubicBezTo>
                  <a:pt x="2524281" y="315606"/>
                  <a:pt x="2509113" y="312116"/>
                  <a:pt x="2494483" y="307239"/>
                </a:cubicBezTo>
                <a:lnTo>
                  <a:pt x="2472537" y="299924"/>
                </a:lnTo>
                <a:cubicBezTo>
                  <a:pt x="2467660" y="295047"/>
                  <a:pt x="2464076" y="288377"/>
                  <a:pt x="2457907" y="285293"/>
                </a:cubicBezTo>
                <a:cubicBezTo>
                  <a:pt x="2444113" y="278396"/>
                  <a:pt x="2414016" y="270663"/>
                  <a:pt x="2414016" y="270663"/>
                </a:cubicBezTo>
                <a:cubicBezTo>
                  <a:pt x="2399386" y="260909"/>
                  <a:pt x="2386806" y="246962"/>
                  <a:pt x="2370125" y="241402"/>
                </a:cubicBezTo>
                <a:cubicBezTo>
                  <a:pt x="2355079" y="236387"/>
                  <a:pt x="2334227" y="228813"/>
                  <a:pt x="2318918" y="226772"/>
                </a:cubicBezTo>
                <a:cubicBezTo>
                  <a:pt x="2292221" y="223212"/>
                  <a:pt x="2265273" y="221895"/>
                  <a:pt x="2238451" y="219456"/>
                </a:cubicBezTo>
                <a:cubicBezTo>
                  <a:pt x="2171858" y="197259"/>
                  <a:pt x="2277037" y="231309"/>
                  <a:pt x="2179929" y="204826"/>
                </a:cubicBezTo>
                <a:cubicBezTo>
                  <a:pt x="2165051" y="200768"/>
                  <a:pt x="2150999" y="193937"/>
                  <a:pt x="2136038" y="190196"/>
                </a:cubicBezTo>
                <a:cubicBezTo>
                  <a:pt x="2099297" y="181010"/>
                  <a:pt x="2116315" y="186059"/>
                  <a:pt x="2084832" y="175565"/>
                </a:cubicBezTo>
                <a:cubicBezTo>
                  <a:pt x="2045816" y="117045"/>
                  <a:pt x="2097024" y="187757"/>
                  <a:pt x="2048256" y="138989"/>
                </a:cubicBezTo>
                <a:cubicBezTo>
                  <a:pt x="2042039" y="132772"/>
                  <a:pt x="2039117" y="123909"/>
                  <a:pt x="2033625" y="117044"/>
                </a:cubicBezTo>
                <a:cubicBezTo>
                  <a:pt x="2025236" y="106558"/>
                  <a:pt x="2008853" y="93029"/>
                  <a:pt x="1997049" y="87783"/>
                </a:cubicBezTo>
                <a:cubicBezTo>
                  <a:pt x="1982956" y="81520"/>
                  <a:pt x="1965990" y="81706"/>
                  <a:pt x="1953158" y="73152"/>
                </a:cubicBezTo>
                <a:cubicBezTo>
                  <a:pt x="1945843" y="68275"/>
                  <a:pt x="1938078" y="64014"/>
                  <a:pt x="1931213" y="58522"/>
                </a:cubicBezTo>
                <a:cubicBezTo>
                  <a:pt x="1911994" y="43147"/>
                  <a:pt x="1922158" y="40810"/>
                  <a:pt x="1894637" y="36576"/>
                </a:cubicBezTo>
                <a:cubicBezTo>
                  <a:pt x="1870416" y="32850"/>
                  <a:pt x="1845869" y="31699"/>
                  <a:pt x="1821485" y="29261"/>
                </a:cubicBezTo>
                <a:cubicBezTo>
                  <a:pt x="1814170" y="24384"/>
                  <a:pt x="1807573" y="18202"/>
                  <a:pt x="1799539" y="14631"/>
                </a:cubicBezTo>
                <a:cubicBezTo>
                  <a:pt x="1785446" y="8368"/>
                  <a:pt x="1755648" y="0"/>
                  <a:pt x="1755648" y="0"/>
                </a:cubicBezTo>
                <a:cubicBezTo>
                  <a:pt x="1741018" y="2439"/>
                  <a:pt x="1725828" y="2626"/>
                  <a:pt x="1711757" y="7316"/>
                </a:cubicBezTo>
                <a:cubicBezTo>
                  <a:pt x="1703416" y="10096"/>
                  <a:pt x="1697892" y="18483"/>
                  <a:pt x="1689811" y="21946"/>
                </a:cubicBezTo>
                <a:cubicBezTo>
                  <a:pt x="1680570" y="25906"/>
                  <a:pt x="1670180" y="26372"/>
                  <a:pt x="1660550" y="29261"/>
                </a:cubicBezTo>
                <a:cubicBezTo>
                  <a:pt x="1645779" y="33692"/>
                  <a:pt x="1631289" y="39015"/>
                  <a:pt x="1616659" y="43892"/>
                </a:cubicBezTo>
                <a:cubicBezTo>
                  <a:pt x="1609344" y="46330"/>
                  <a:pt x="1602418" y="50899"/>
                  <a:pt x="1594713" y="51207"/>
                </a:cubicBezTo>
                <a:lnTo>
                  <a:pt x="1411833" y="58522"/>
                </a:lnTo>
                <a:cubicBezTo>
                  <a:pt x="1402080" y="60960"/>
                  <a:pt x="1392202" y="62948"/>
                  <a:pt x="1382573" y="65837"/>
                </a:cubicBezTo>
                <a:cubicBezTo>
                  <a:pt x="1370415" y="69484"/>
                  <a:pt x="1326738" y="85960"/>
                  <a:pt x="1309421" y="87783"/>
                </a:cubicBezTo>
                <a:cubicBezTo>
                  <a:pt x="1272965" y="91620"/>
                  <a:pt x="1236269" y="92660"/>
                  <a:pt x="1199693" y="95098"/>
                </a:cubicBezTo>
                <a:cubicBezTo>
                  <a:pt x="1121025" y="121320"/>
                  <a:pt x="1171189" y="110754"/>
                  <a:pt x="1046073" y="102413"/>
                </a:cubicBezTo>
                <a:cubicBezTo>
                  <a:pt x="987025" y="104684"/>
                  <a:pt x="878362" y="102305"/>
                  <a:pt x="804672" y="117044"/>
                </a:cubicBezTo>
                <a:cubicBezTo>
                  <a:pt x="797111" y="118556"/>
                  <a:pt x="790041" y="121921"/>
                  <a:pt x="782726" y="124359"/>
                </a:cubicBezTo>
                <a:cubicBezTo>
                  <a:pt x="683866" y="116121"/>
                  <a:pt x="692464" y="112443"/>
                  <a:pt x="585216" y="124359"/>
                </a:cubicBezTo>
                <a:cubicBezTo>
                  <a:pt x="577552" y="125211"/>
                  <a:pt x="570585" y="129236"/>
                  <a:pt x="563270" y="131674"/>
                </a:cubicBezTo>
                <a:cubicBezTo>
                  <a:pt x="555955" y="136551"/>
                  <a:pt x="549557" y="143217"/>
                  <a:pt x="541325" y="146304"/>
                </a:cubicBezTo>
                <a:cubicBezTo>
                  <a:pt x="529683" y="150670"/>
                  <a:pt x="516886" y="150923"/>
                  <a:pt x="504749" y="153620"/>
                </a:cubicBezTo>
                <a:cubicBezTo>
                  <a:pt x="494935" y="155801"/>
                  <a:pt x="485155" y="158173"/>
                  <a:pt x="475488" y="160935"/>
                </a:cubicBezTo>
                <a:cubicBezTo>
                  <a:pt x="468074" y="163053"/>
                  <a:pt x="460956" y="166132"/>
                  <a:pt x="453542" y="168250"/>
                </a:cubicBezTo>
                <a:cubicBezTo>
                  <a:pt x="443875" y="171012"/>
                  <a:pt x="433911" y="172676"/>
                  <a:pt x="424281" y="175565"/>
                </a:cubicBezTo>
                <a:cubicBezTo>
                  <a:pt x="409510" y="179996"/>
                  <a:pt x="395351" y="186456"/>
                  <a:pt x="380390" y="190196"/>
                </a:cubicBezTo>
                <a:cubicBezTo>
                  <a:pt x="309020" y="208038"/>
                  <a:pt x="398146" y="186250"/>
                  <a:pt x="314553" y="204826"/>
                </a:cubicBezTo>
                <a:cubicBezTo>
                  <a:pt x="304739" y="207007"/>
                  <a:pt x="295285" y="211031"/>
                  <a:pt x="285293" y="212141"/>
                </a:cubicBezTo>
                <a:cubicBezTo>
                  <a:pt x="251278" y="215920"/>
                  <a:pt x="217018" y="217018"/>
                  <a:pt x="182880" y="219456"/>
                </a:cubicBezTo>
                <a:cubicBezTo>
                  <a:pt x="157344" y="244992"/>
                  <a:pt x="174792" y="231906"/>
                  <a:pt x="124358" y="248717"/>
                </a:cubicBezTo>
                <a:lnTo>
                  <a:pt x="102413" y="256032"/>
                </a:lnTo>
                <a:cubicBezTo>
                  <a:pt x="90221" y="268224"/>
                  <a:pt x="75401" y="278262"/>
                  <a:pt x="65837" y="292608"/>
                </a:cubicBezTo>
                <a:cubicBezTo>
                  <a:pt x="60960" y="299923"/>
                  <a:pt x="58071" y="309062"/>
                  <a:pt x="51206" y="314554"/>
                </a:cubicBezTo>
                <a:cubicBezTo>
                  <a:pt x="46435" y="318370"/>
                  <a:pt x="1912" y="328706"/>
                  <a:pt x="0" y="329184"/>
                </a:cubicBezTo>
                <a:cubicBezTo>
                  <a:pt x="14112" y="399746"/>
                  <a:pt x="-3169" y="337479"/>
                  <a:pt x="21945" y="387706"/>
                </a:cubicBezTo>
                <a:cubicBezTo>
                  <a:pt x="27794" y="399403"/>
                  <a:pt x="33449" y="427968"/>
                  <a:pt x="36576" y="438912"/>
                </a:cubicBezTo>
                <a:cubicBezTo>
                  <a:pt x="38694" y="446326"/>
                  <a:pt x="41453" y="453543"/>
                  <a:pt x="43891" y="460858"/>
                </a:cubicBezTo>
                <a:cubicBezTo>
                  <a:pt x="41453" y="490119"/>
                  <a:pt x="39650" y="519439"/>
                  <a:pt x="36576" y="548640"/>
                </a:cubicBezTo>
                <a:cubicBezTo>
                  <a:pt x="28227" y="627962"/>
                  <a:pt x="29261" y="573749"/>
                  <a:pt x="29261" y="621792"/>
                </a:cubicBezTo>
              </a:path>
            </a:pathLst>
          </a:custGeom>
          <a:noFill/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318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5" grpId="0"/>
      <p:bldP spid="26" grpId="0"/>
      <p:bldP spid="3" grpId="0" animBg="1"/>
      <p:bldP spid="5" grpId="0" animBg="1"/>
      <p:bldP spid="9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620000" cy="5132040"/>
          </a:xfrm>
        </p:spPr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cs-CZ" sz="2800" dirty="0" smtClean="0"/>
              <a:t>Archiv autora</a:t>
            </a:r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r>
              <a:rPr lang="cs-CZ" sz="2800" b="1" dirty="0" smtClean="0"/>
              <a:t>Fotografie</a:t>
            </a:r>
          </a:p>
          <a:p>
            <a:pPr marL="114300" indent="0">
              <a:buNone/>
            </a:pPr>
            <a:r>
              <a:rPr lang="cs-CZ" sz="2800"/>
              <a:t>Archiv </a:t>
            </a:r>
            <a:r>
              <a:rPr lang="cs-CZ" sz="2800" smtClean="0"/>
              <a:t>autora</a:t>
            </a: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vodojemu: </a:t>
            </a:r>
            <a:r>
              <a:rPr lang="cs-CZ" sz="2800" dirty="0" smtClean="0">
                <a:hlinkClick r:id="rId2"/>
              </a:rPr>
              <a:t>http</a:t>
            </a:r>
            <a:r>
              <a:rPr lang="cs-CZ" sz="2800" dirty="0">
                <a:hlinkClick r:id="rId2"/>
              </a:rPr>
              <a:t>://</a:t>
            </a:r>
            <a:r>
              <a:rPr lang="cs-CZ" sz="2800" dirty="0" smtClean="0">
                <a:hlinkClick r:id="rId2"/>
              </a:rPr>
              <a:t>www.trebonsko.cz/fotky/turisticky-zajimava-mista/ipage00013.php</a:t>
            </a:r>
            <a:endParaRPr lang="cs-CZ" sz="2800" dirty="0" smtClean="0"/>
          </a:p>
          <a:p>
            <a:pPr marL="114300" indent="0">
              <a:buNone/>
            </a:pPr>
            <a:r>
              <a:rPr lang="cs-CZ" sz="2800" dirty="0" smtClean="0"/>
              <a:t>hrobky</a:t>
            </a:r>
            <a:r>
              <a:rPr lang="cs-CZ" sz="2800" dirty="0"/>
              <a:t>: </a:t>
            </a:r>
            <a:r>
              <a:rPr lang="cs-CZ" sz="2800" dirty="0" smtClean="0">
                <a:hlinkClick r:id="rId3"/>
              </a:rPr>
              <a:t>http</a:t>
            </a:r>
            <a:r>
              <a:rPr lang="cs-CZ" sz="2800" dirty="0">
                <a:hlinkClick r:id="rId3"/>
              </a:rPr>
              <a:t>://</a:t>
            </a:r>
            <a:r>
              <a:rPr lang="cs-CZ" sz="2800" dirty="0" smtClean="0">
                <a:hlinkClick r:id="rId3"/>
              </a:rPr>
              <a:t>www.trebonsko.cz/fotky/turisticky-zajimava-mista/ipage00009.php</a:t>
            </a:r>
            <a:endParaRPr lang="cs-CZ" sz="2800" dirty="0" smtClean="0"/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r>
              <a:rPr lang="cs-CZ" sz="2800" dirty="0" smtClean="0"/>
              <a:t>Mapy: </a:t>
            </a:r>
            <a:r>
              <a:rPr lang="cs-CZ" sz="2800" u="sng" dirty="0" smtClean="0">
                <a:hlinkClick r:id="rId4"/>
              </a:rPr>
              <a:t>http</a:t>
            </a:r>
            <a:r>
              <a:rPr lang="cs-CZ" sz="2800" u="sng" dirty="0">
                <a:hlinkClick r:id="rId4"/>
              </a:rPr>
              <a:t>://</a:t>
            </a:r>
            <a:r>
              <a:rPr lang="cs-CZ" sz="2800" u="sng" dirty="0" smtClean="0">
                <a:hlinkClick r:id="rId4"/>
              </a:rPr>
              <a:t>maps.google.cz/</a:t>
            </a:r>
            <a:endParaRPr lang="cs-CZ" sz="2800" u="sng" dirty="0" smtClean="0"/>
          </a:p>
          <a:p>
            <a:pPr marL="114300" indent="0">
              <a:buNone/>
            </a:pPr>
            <a:endParaRPr lang="cs-CZ" sz="2800" u="sng" dirty="0" smtClean="0"/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  <a:p>
            <a:pPr marL="114300" indent="0">
              <a:buNone/>
            </a:pPr>
            <a:endParaRPr lang="cs-CZ" sz="2800" u="sng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67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318</TotalTime>
  <Words>283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Sousedství</vt:lpstr>
      <vt:lpstr>Prezentace aplikace PowerPoint</vt:lpstr>
      <vt:lpstr>Třeboň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Urči, co vidíš na obrázku </vt:lpstr>
      <vt:lpstr>Zakresli na mapu daná místa</vt:lpstr>
      <vt:lpstr>Ukaž, jak se dostaneš:  1) od školy  k pivovaru  2) od školy k domu J. K. Tyla  3) od školy k lázním Aurora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Třeboň</dc:title>
  <dc:creator>Jana</dc:creator>
  <cp:lastModifiedBy>ZŠ Sokolská 296</cp:lastModifiedBy>
  <cp:revision>46</cp:revision>
  <dcterms:created xsi:type="dcterms:W3CDTF">2012-03-11T19:47:26Z</dcterms:created>
  <dcterms:modified xsi:type="dcterms:W3CDTF">2012-05-07T06:01:16Z</dcterms:modified>
</cp:coreProperties>
</file>