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4315310"/>
              </p:ext>
            </p:extLst>
          </p:nvPr>
        </p:nvGraphicFramePr>
        <p:xfrm>
          <a:off x="1665288" y="2348706"/>
          <a:ext cx="5813425" cy="283591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VY_62_INOVACE_6014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Formy mezd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Mzdy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finanční gramotnosti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6.-9.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výklad, jaké jsou formy mezd, jak zasahuje stát do odměňování zaměstnanců. Žák vyhledává informace na internetu.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zná, jaké jsou formy mezd, v kterém zákoně stát řeší mzdu, co je práce přesčas, co je práce ve ztíženém a zdraví škodlivém prostředí, co je to nemoc z povolání.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083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28036"/>
            <a:ext cx="7175351" cy="1793167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8000" dirty="0" smtClean="0"/>
              <a:t>FORMY MEZD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2564904"/>
            <a:ext cx="5709018" cy="1976855"/>
          </a:xfrm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4400" b="1" dirty="0" smtClean="0"/>
              <a:t>Základní (pevné)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1600" b="1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sz="4400" b="1" dirty="0" smtClean="0"/>
              <a:t>Doplňkové (variabilní)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62857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76954"/>
            <a:ext cx="7579568" cy="838200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Základní formy mezd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964488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Časová (plat)</a:t>
            </a:r>
            <a:r>
              <a:rPr lang="cs-CZ" dirty="0" smtClean="0"/>
              <a:t> – úředník, učitel, účetní …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Úkolová či výkonová</a:t>
            </a:r>
            <a:r>
              <a:rPr lang="cs-CZ" dirty="0" smtClean="0"/>
              <a:t> – dělnické profese …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(např. placen za počet vyrobených součástek)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Podílová (provize)</a:t>
            </a:r>
            <a:r>
              <a:rPr lang="cs-CZ" dirty="0" smtClean="0"/>
              <a:t> – obchodní zástupci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(většinou procentní podíl z ceny produktu)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Kombinace těchto forem</a:t>
            </a:r>
            <a:r>
              <a:rPr lang="cs-CZ" dirty="0" smtClean="0"/>
              <a:t> – číšníci (časová + 						     podílová mzda)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Smluvní</a:t>
            </a:r>
            <a:r>
              <a:rPr lang="cs-CZ" dirty="0" smtClean="0"/>
              <a:t> – u vedoucích pracovníků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184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32374"/>
            <a:ext cx="8686800" cy="838200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Doplňkové formy mezd a platů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107086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Prémie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Odměny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Osobní ohodnocení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Povinné příplatky (dány právními normami)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Nepovinné příplatky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Odměňování zlepšovacích návrhů, důchodové připojištění zaměstnanců a další …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822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5419328" cy="838200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Zásahy státu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0186"/>
            <a:ext cx="8686800" cy="3459014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Přímé zásahy v oblasti mezd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– u státních zaměstnanců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Nepřímé zásahy v oblasti mezd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– regulací právních předpisů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99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90809"/>
            <a:ext cx="2178968" cy="838200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Mzda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46712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Najdi na internetu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     jaký zákon řeší: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M</a:t>
            </a:r>
            <a:r>
              <a:rPr lang="cs-CZ" dirty="0" smtClean="0"/>
              <a:t>zdu za práci přesčas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Mzdu a náhrady mzdy při práci ve svátek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Mzdu ve </a:t>
            </a:r>
            <a:r>
              <a:rPr lang="cs-CZ" dirty="0"/>
              <a:t>z</a:t>
            </a:r>
            <a:r>
              <a:rPr lang="cs-CZ" dirty="0" smtClean="0"/>
              <a:t>tíženém a zdraví škodlivém prostředí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Mzdu při výkonu jiné práce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Mzdu při vadné práci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20272" y="1484784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5445224"/>
            <a:ext cx="345638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Zákoník práce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http://portal.gov.cz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795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0904" y="401931"/>
            <a:ext cx="2034952" cy="838200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Zjisti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30383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Co znamená práce přesčas?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Co se považuje za ztížené a zdraví škodlivé prostředí?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Co může být příčinou mnoholeté práce v těchto prostředích?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Jaká je nejčastější nemoc z povolání?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" y="-12868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772816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Zaměstnanec pracuje nad stanovenou pracovní dobu.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314096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Prostředí produkující chemické škodliviny, prach, vibrace, elektromagnetické záření, radiační záření …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4437112"/>
            <a:ext cx="3159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Nemoci z povolání.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5445224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Syndrom karpálního tunelu (přetěžování pohybového aparátu) – ze stálé práce s PC.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859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14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119</TotalTime>
  <Words>255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FORMY MEZD</vt:lpstr>
      <vt:lpstr>Základní formy mezd</vt:lpstr>
      <vt:lpstr>Doplňkové formy mezd a platů</vt:lpstr>
      <vt:lpstr>Zásahy státu</vt:lpstr>
      <vt:lpstr>Mzda</vt:lpstr>
      <vt:lpstr>Zjisti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FORMY MEZD</dc:title>
  <dc:creator>Jana</dc:creator>
  <cp:lastModifiedBy>Jana</cp:lastModifiedBy>
  <cp:revision>15</cp:revision>
  <dcterms:created xsi:type="dcterms:W3CDTF">2011-10-19T19:16:04Z</dcterms:created>
  <dcterms:modified xsi:type="dcterms:W3CDTF">2012-01-08T12:50:20Z</dcterms:modified>
</cp:coreProperties>
</file>