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4" r:id="rId2"/>
    <p:sldId id="256" r:id="rId3"/>
    <p:sldId id="265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EEE355-51BA-4F8B-8637-90E97DD06B9A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A47DEC-8AD0-4F21-B962-B81D8A7593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112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CB326D-CC13-49E0-BCE4-77369797950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12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332EA03-A393-4EBC-AA85-15A720D1FD99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84297C-23EF-4AE0-96C6-1CD26AFC2EA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1399818"/>
              </p:ext>
            </p:extLst>
          </p:nvPr>
        </p:nvGraphicFramePr>
        <p:xfrm>
          <a:off x="1665288" y="2975069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VY_62_INOVACE_6017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Psaní adres na obálku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Psaní adres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administrativy a finanční gramotnosti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pravidla psaní adres na obálku.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umí správně na obálku napsat adresu.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837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na obálku</a:t>
            </a:r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Psaní adres</a:t>
            </a:r>
            <a:endParaRPr lang="cs-CZ" sz="8800" dirty="0"/>
          </a:p>
        </p:txBody>
      </p:sp>
      <p:pic>
        <p:nvPicPr>
          <p:cNvPr id="1026" name="Picture 2" descr="C:\Users\Jana\AppData\Local\Microsoft\Windows\Temporary Internet Files\Content.IE5\W0VUHIAE\MC900150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831" y="4005064"/>
            <a:ext cx="2636067" cy="228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97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365792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Umístění adresy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Adresa adresáta </a:t>
            </a:r>
            <a:r>
              <a:rPr lang="cs-CZ" dirty="0" smtClean="0"/>
              <a:t>se píše do pravé dolní čtvrtiny obálky.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Adresa odesílatele </a:t>
            </a:r>
            <a:r>
              <a:rPr lang="cs-CZ" dirty="0" smtClean="0"/>
              <a:t>se píše do levé horní čtvrtiny obálky.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2276872"/>
            <a:ext cx="2808312" cy="1512168"/>
          </a:xfrm>
          <a:prstGeom prst="rect">
            <a:avLst/>
          </a:prstGeom>
          <a:noFill/>
          <a:ln cmpd="sng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4653136"/>
            <a:ext cx="3024336" cy="15841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565031" y="3039310"/>
            <a:ext cx="1087089" cy="5337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adresát</a:t>
            </a:r>
            <a:endParaRPr lang="cs-CZ" sz="1400" dirty="0"/>
          </a:p>
        </p:txBody>
      </p:sp>
      <p:sp>
        <p:nvSpPr>
          <p:cNvPr id="9" name="Ovál 8"/>
          <p:cNvSpPr/>
          <p:nvPr/>
        </p:nvSpPr>
        <p:spPr>
          <a:xfrm>
            <a:off x="2808965" y="4720908"/>
            <a:ext cx="1186971" cy="5082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odesílatel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9961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365792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Adresa musí být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77280" y="1600200"/>
            <a:ext cx="7427168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Čitelná</a:t>
            </a:r>
          </a:p>
          <a:p>
            <a:r>
              <a:rPr lang="cs-CZ" sz="3200" dirty="0" smtClean="0"/>
              <a:t>Přehledná</a:t>
            </a:r>
          </a:p>
          <a:p>
            <a:r>
              <a:rPr lang="cs-CZ" sz="3200" dirty="0" smtClean="0"/>
              <a:t>Bez přepisování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Zákaz psaní </a:t>
            </a:r>
          </a:p>
          <a:p>
            <a:r>
              <a:rPr lang="cs-CZ" sz="3200" dirty="0" smtClean="0"/>
              <a:t>pomocí tužky, průklepu nebo průpisu</a:t>
            </a:r>
          </a:p>
          <a:p>
            <a:r>
              <a:rPr lang="cs-CZ" sz="3200" dirty="0" smtClean="0"/>
              <a:t>nepoužívat červenou barvu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3139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04664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Písmo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95736" y="1916832"/>
            <a:ext cx="6264696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Stojaté, nezdobné </a:t>
            </a:r>
          </a:p>
          <a:p>
            <a:r>
              <a:rPr lang="cs-CZ" sz="3600" dirty="0" smtClean="0"/>
              <a:t>Velikost 10 až 16 bodů</a:t>
            </a:r>
          </a:p>
          <a:p>
            <a:r>
              <a:rPr lang="cs-CZ" sz="3600" dirty="0" smtClean="0"/>
              <a:t>Jen jeden typ písma</a:t>
            </a:r>
          </a:p>
          <a:p>
            <a:r>
              <a:rPr lang="cs-CZ" sz="3600" dirty="0" smtClean="0"/>
              <a:t>Nezvýrazňovat </a:t>
            </a:r>
          </a:p>
          <a:p>
            <a:r>
              <a:rPr lang="cs-CZ" sz="3600" dirty="0" smtClean="0"/>
              <a:t>Nepodtrhávat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0580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37800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Odstavec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33264" y="1600200"/>
            <a:ext cx="7067128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Řádkování jednoduché</a:t>
            </a:r>
          </a:p>
          <a:p>
            <a:r>
              <a:rPr lang="cs-CZ" sz="3200" dirty="0" smtClean="0"/>
              <a:t>Nevynechávat řádek</a:t>
            </a:r>
          </a:p>
          <a:p>
            <a:r>
              <a:rPr lang="cs-CZ" sz="3200" dirty="0" smtClean="0"/>
              <a:t>Na konci řádku neoddělovat čárkou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První slovo v adrese vždy začíná velkým písmenem.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Všechny údaje se píší v prvém pádě.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3821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04664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Adresa fyzických osob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3268960"/>
          </a:xfrm>
        </p:spPr>
        <p:txBody>
          <a:bodyPr>
            <a:noAutofit/>
          </a:bodyPr>
          <a:lstStyle/>
          <a:p>
            <a:r>
              <a:rPr lang="cs-CZ" sz="3600" dirty="0" smtClean="0"/>
              <a:t>Oslovení</a:t>
            </a:r>
          </a:p>
          <a:p>
            <a:r>
              <a:rPr lang="cs-CZ" sz="3600" dirty="0" smtClean="0"/>
              <a:t>Titul, jméno a příjmení</a:t>
            </a:r>
          </a:p>
          <a:p>
            <a:r>
              <a:rPr lang="cs-CZ" sz="3600" dirty="0" smtClean="0"/>
              <a:t>Datum narození </a:t>
            </a:r>
          </a:p>
          <a:p>
            <a:r>
              <a:rPr lang="cs-CZ" sz="3600" dirty="0" smtClean="0"/>
              <a:t>Název veřejného prostoru</a:t>
            </a:r>
          </a:p>
          <a:p>
            <a:r>
              <a:rPr lang="cs-CZ" sz="3600" dirty="0" smtClean="0"/>
              <a:t>PSČ a název poštovní provozovny</a:t>
            </a:r>
            <a:endParaRPr lang="cs-CZ" sz="3600" dirty="0"/>
          </a:p>
        </p:txBody>
      </p:sp>
      <p:sp>
        <p:nvSpPr>
          <p:cNvPr id="4" name="Čárový popisek 1 3"/>
          <p:cNvSpPr/>
          <p:nvPr/>
        </p:nvSpPr>
        <p:spPr>
          <a:xfrm>
            <a:off x="3995936" y="1556792"/>
            <a:ext cx="3600400" cy="720080"/>
          </a:xfrm>
          <a:prstGeom prst="borderCallout1">
            <a:avLst>
              <a:gd name="adj1" fmla="val 74050"/>
              <a:gd name="adj2" fmla="val -4237"/>
              <a:gd name="adj3" fmla="val 59247"/>
              <a:gd name="adj4" fmla="val -3710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Pan, Paní, Slečna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3645024"/>
            <a:ext cx="5256584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p</a:t>
            </a:r>
            <a:r>
              <a:rPr lang="cs-CZ" sz="4000" dirty="0" smtClean="0">
                <a:solidFill>
                  <a:schemeClr val="tx1"/>
                </a:solidFill>
              </a:rPr>
              <a:t>oste restante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4941168"/>
            <a:ext cx="51845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Mezi PSČ a názvem poštovní provozovny se dělají 2 mezery. </a:t>
            </a:r>
          </a:p>
          <a:p>
            <a:r>
              <a:rPr lang="cs-CZ" sz="2800" dirty="0" smtClean="0"/>
              <a:t>379 01  Třeboň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580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365792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Adresa právnických osob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89248" y="1600201"/>
            <a:ext cx="7067128" cy="26208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Název firmy</a:t>
            </a:r>
          </a:p>
          <a:p>
            <a:r>
              <a:rPr lang="cs-CZ" sz="3200" dirty="0" smtClean="0"/>
              <a:t>Titul, jméno a příjmení</a:t>
            </a:r>
          </a:p>
          <a:p>
            <a:r>
              <a:rPr lang="cs-CZ" sz="3200" dirty="0" smtClean="0"/>
              <a:t>Název veřejného prostoru</a:t>
            </a:r>
          </a:p>
          <a:p>
            <a:r>
              <a:rPr lang="cs-CZ" sz="3200" dirty="0" smtClean="0"/>
              <a:t>PSČ a název poštovní provozovny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365104"/>
            <a:ext cx="6768752" cy="1569660"/>
          </a:xfrm>
          <a:prstGeom prst="rect">
            <a:avLst/>
          </a:prstGeom>
          <a:noFill/>
          <a:ln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 tomto případě otvírá dopis sekretářka nebo zaměstnanec, který má na starosti poštu.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68282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37800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Adresa právnických osob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240" y="1600201"/>
            <a:ext cx="7499176" cy="25488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Titul, jméno a příjmení</a:t>
            </a:r>
          </a:p>
          <a:p>
            <a:r>
              <a:rPr lang="cs-CZ" sz="3200" dirty="0" smtClean="0"/>
              <a:t>Název firmy</a:t>
            </a:r>
          </a:p>
          <a:p>
            <a:r>
              <a:rPr lang="cs-CZ" sz="3200" dirty="0" smtClean="0"/>
              <a:t>Název veřejného prostoru</a:t>
            </a:r>
          </a:p>
          <a:p>
            <a:r>
              <a:rPr lang="cs-CZ" sz="3200" dirty="0" smtClean="0"/>
              <a:t>PSČ a název poštovní provozovny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365104"/>
            <a:ext cx="6768752" cy="1569660"/>
          </a:xfrm>
          <a:prstGeom prst="rect">
            <a:avLst/>
          </a:prstGeom>
          <a:noFill/>
          <a:ln>
            <a:solidFill>
              <a:schemeClr val="accent1">
                <a:shade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 tomto případě smí dopis otevřít pouze člověk, jehož jméno je na prvním místě.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4056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974976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Pan Jan Novotný (bydliště: ulice Svobody 25, Třeboň) chce poslat dopis na Městský úřad v Třeboni. Jak bude vypadat obálka?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33800" y="1988840"/>
            <a:ext cx="7798640" cy="4110208"/>
          </a:xfrm>
          <a:ln>
            <a:solidFill>
              <a:schemeClr val="accent1">
                <a:shade val="5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Jan Novotný</a:t>
            </a:r>
          </a:p>
          <a:p>
            <a:pPr marL="0" indent="0">
              <a:buNone/>
            </a:pPr>
            <a:r>
              <a:rPr lang="cs-CZ" sz="1800" dirty="0" smtClean="0"/>
              <a:t>Svobody 25</a:t>
            </a:r>
          </a:p>
          <a:p>
            <a:pPr marL="0" indent="0">
              <a:buNone/>
            </a:pPr>
            <a:r>
              <a:rPr lang="cs-CZ" sz="1800" dirty="0" smtClean="0"/>
              <a:t>379 01  Třeboň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						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		Město Třeboň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		Palackého nám. 46/II</a:t>
            </a:r>
          </a:p>
          <a:p>
            <a:pPr marL="0" indent="0">
              <a:buNone/>
            </a:pPr>
            <a:r>
              <a:rPr lang="cs-CZ" sz="1800" dirty="0" smtClean="0"/>
              <a:t>					37901  Třeboň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007390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974976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Mgr. Alena </a:t>
            </a:r>
            <a:r>
              <a:rPr lang="cs-CZ" sz="2400" dirty="0" err="1" smtClean="0"/>
              <a:t>Mykešová</a:t>
            </a:r>
            <a:r>
              <a:rPr lang="cs-CZ" sz="2400" dirty="0" smtClean="0"/>
              <a:t> (bydliště: Karla Štěch 13, Č. Budějovice) chce poslat dopis na pracovní úřad v Třeboni. Jak bude vypadat obálka?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33800" y="1988840"/>
            <a:ext cx="7798640" cy="4110208"/>
          </a:xfrm>
          <a:ln>
            <a:solidFill>
              <a:schemeClr val="accent1">
                <a:shade val="5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Mgr. Alena </a:t>
            </a:r>
            <a:r>
              <a:rPr lang="cs-CZ" sz="1800" dirty="0" err="1" smtClean="0"/>
              <a:t>Mykešová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Karla Štěcha 13</a:t>
            </a:r>
          </a:p>
          <a:p>
            <a:pPr marL="0" indent="0">
              <a:buNone/>
            </a:pPr>
            <a:r>
              <a:rPr lang="cs-CZ" sz="1800" dirty="0" smtClean="0"/>
              <a:t>370 05  České Budějovice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						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		Úřad práce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		Svobody 1012							379 01  Třeboň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235529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správně adresy: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Firma </a:t>
            </a:r>
            <a:r>
              <a:rPr lang="cs-CZ" dirty="0" err="1" smtClean="0"/>
              <a:t>Klavir</a:t>
            </a:r>
            <a:r>
              <a:rPr lang="cs-CZ" dirty="0" smtClean="0"/>
              <a:t>, s. r. o., pan Ing. Jan Mladý, ředitel marketingu, Jungmannova 112, Praha 1, 11000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Firma Pletka a spol., účetní a daňový servis, Boženy Němcové 12/II, České Budějovice, 37005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Docent doktor práv Emil </a:t>
            </a:r>
            <a:r>
              <a:rPr lang="cs-CZ" dirty="0" err="1" smtClean="0"/>
              <a:t>Vohnout</a:t>
            </a:r>
            <a:r>
              <a:rPr lang="cs-CZ" dirty="0" smtClean="0"/>
              <a:t>, Palackého nám. 15/II a, České Budějovice, 37001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246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správně adresy -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89784" y="1671064"/>
            <a:ext cx="3334144" cy="31980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</a:t>
            </a:r>
          </a:p>
          <a:p>
            <a:pPr marL="0" indent="0">
              <a:buNone/>
            </a:pPr>
            <a:r>
              <a:rPr lang="cs-CZ" dirty="0" err="1" smtClean="0"/>
              <a:t>Klavir</a:t>
            </a:r>
            <a:r>
              <a:rPr lang="cs-CZ" dirty="0" smtClean="0"/>
              <a:t>, s. r. o. </a:t>
            </a:r>
          </a:p>
          <a:p>
            <a:pPr marL="0" indent="0">
              <a:buNone/>
            </a:pPr>
            <a:r>
              <a:rPr lang="cs-CZ" dirty="0" smtClean="0"/>
              <a:t>Ing. Jan Mladý</a:t>
            </a:r>
          </a:p>
          <a:p>
            <a:pPr marL="0" indent="0">
              <a:buNone/>
            </a:pPr>
            <a:r>
              <a:rPr lang="cs-CZ" dirty="0" smtClean="0"/>
              <a:t>ředitel marketingu </a:t>
            </a:r>
          </a:p>
          <a:p>
            <a:pPr marL="0" indent="0">
              <a:buNone/>
            </a:pPr>
            <a:r>
              <a:rPr lang="cs-CZ" dirty="0" smtClean="0"/>
              <a:t>Jungmannova 112 </a:t>
            </a:r>
          </a:p>
          <a:p>
            <a:pPr marL="0" indent="0">
              <a:buNone/>
            </a:pPr>
            <a:r>
              <a:rPr lang="cs-CZ" dirty="0" smtClean="0"/>
              <a:t>110 00  Praha 1 </a:t>
            </a:r>
          </a:p>
          <a:p>
            <a:pPr marL="514350" indent="-514350">
              <a:buAutoNum type="arabicParenR"/>
            </a:pPr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44008" y="1556792"/>
            <a:ext cx="4032448" cy="268565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dirty="0"/>
              <a:t>2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Pletka </a:t>
            </a:r>
            <a:r>
              <a:rPr lang="cs-CZ" dirty="0"/>
              <a:t>a spol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účetní </a:t>
            </a:r>
            <a:r>
              <a:rPr lang="cs-CZ" dirty="0"/>
              <a:t>a daňový </a:t>
            </a:r>
            <a:r>
              <a:rPr lang="cs-CZ" dirty="0" smtClean="0"/>
              <a:t>servis</a:t>
            </a:r>
          </a:p>
          <a:p>
            <a:pPr marL="0" indent="0">
              <a:buNone/>
            </a:pPr>
            <a:r>
              <a:rPr lang="cs-CZ" dirty="0" smtClean="0"/>
              <a:t>Boženy </a:t>
            </a:r>
            <a:r>
              <a:rPr lang="cs-CZ" dirty="0"/>
              <a:t>Němcové </a:t>
            </a:r>
            <a:r>
              <a:rPr lang="cs-CZ" dirty="0" smtClean="0"/>
              <a:t>12/II</a:t>
            </a:r>
          </a:p>
          <a:p>
            <a:pPr marL="0" indent="0">
              <a:buNone/>
            </a:pPr>
            <a:r>
              <a:rPr lang="cs-CZ" dirty="0" smtClean="0"/>
              <a:t>370 05  České Budějovice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44008" y="4338970"/>
            <a:ext cx="4320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3.</a:t>
            </a:r>
          </a:p>
          <a:p>
            <a:r>
              <a:rPr lang="cs-CZ" sz="2700" dirty="0" smtClean="0"/>
              <a:t>Doc. JUDr. Emil </a:t>
            </a:r>
            <a:r>
              <a:rPr lang="cs-CZ" sz="2700" dirty="0" err="1" smtClean="0"/>
              <a:t>Vohnout</a:t>
            </a:r>
            <a:endParaRPr lang="cs-CZ" sz="2700" dirty="0" smtClean="0"/>
          </a:p>
          <a:p>
            <a:r>
              <a:rPr lang="cs-CZ" sz="2700" dirty="0" smtClean="0"/>
              <a:t>Palackého </a:t>
            </a:r>
            <a:r>
              <a:rPr lang="cs-CZ" sz="2700" dirty="0"/>
              <a:t>nám. 15/II </a:t>
            </a:r>
            <a:r>
              <a:rPr lang="cs-CZ" sz="2700" dirty="0" smtClean="0"/>
              <a:t>a </a:t>
            </a:r>
          </a:p>
          <a:p>
            <a:r>
              <a:rPr lang="cs-CZ" sz="2700" dirty="0" smtClean="0"/>
              <a:t>370 01  České Budějovice 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317387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37800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Archiv autora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>
                <a:hlinkClick r:id="rId2"/>
              </a:rPr>
              <a:t>www.office.microsoft.com</a:t>
            </a:r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236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129</TotalTime>
  <Words>457</Words>
  <Application>Microsoft Office PowerPoint</Application>
  <PresentationFormat>Předvádění na obrazovce (4:3)</PresentationFormat>
  <Paragraphs>123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Psaní adres</vt:lpstr>
      <vt:lpstr>Umístění adresy</vt:lpstr>
      <vt:lpstr>Adresa musí být</vt:lpstr>
      <vt:lpstr>Písmo</vt:lpstr>
      <vt:lpstr>Odstavec</vt:lpstr>
      <vt:lpstr>Adresa fyzických osob</vt:lpstr>
      <vt:lpstr>Adresa právnických osob</vt:lpstr>
      <vt:lpstr>Adresa právnických osob</vt:lpstr>
      <vt:lpstr>Pan Jan Novotný (bydliště: ulice Svobody 25, Třeboň) chce poslat dopis na Městský úřad v Třeboni. Jak bude vypadat obálka?</vt:lpstr>
      <vt:lpstr>Mgr. Alena Mykešová (bydliště: Karla Štěch 13, Č. Budějovice) chce poslat dopis na pracovní úřad v Třeboni. Jak bude vypadat obálka?</vt:lpstr>
      <vt:lpstr>Zapiš správně adresy:</vt:lpstr>
      <vt:lpstr>Zapiš správně adresy - 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adres</dc:title>
  <dc:creator>Jana</dc:creator>
  <cp:lastModifiedBy>Jana</cp:lastModifiedBy>
  <cp:revision>19</cp:revision>
  <dcterms:created xsi:type="dcterms:W3CDTF">2012-03-24T20:45:12Z</dcterms:created>
  <dcterms:modified xsi:type="dcterms:W3CDTF">2012-03-25T08:46:31Z</dcterms:modified>
</cp:coreProperties>
</file>