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58" r:id="rId4"/>
    <p:sldId id="261" r:id="rId5"/>
    <p:sldId id="262" r:id="rId6"/>
    <p:sldId id="263" r:id="rId7"/>
    <p:sldId id="264" r:id="rId8"/>
    <p:sldId id="265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0" d="100"/>
          <a:sy n="80" d="100"/>
        </p:scale>
        <p:origin x="-22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/>
            <a:t>NÁZEV</a:t>
          </a:r>
          <a:r>
            <a:rPr lang="cs-CZ" sz="1600" smtClean="0"/>
            <a:t>:</a:t>
          </a:r>
          <a:r>
            <a:rPr lang="cs-CZ" sz="1600" baseline="0" smtClean="0"/>
            <a:t> </a:t>
          </a:r>
          <a:r>
            <a:rPr lang="cs-CZ" sz="1600" baseline="0" smtClean="0"/>
            <a:t>VY_32_INOVACE_13_ČLOVĚK </a:t>
          </a:r>
          <a:r>
            <a:rPr lang="cs-CZ" sz="1600" baseline="0" dirty="0" smtClean="0"/>
            <a:t>A JEHO SVĚT 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Osoblaha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Kateřina </a:t>
          </a:r>
          <a:r>
            <a:rPr lang="cs-CZ" sz="2000" dirty="0" err="1" smtClean="0"/>
            <a:t>Vergu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Bezpečně do školy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1.07/1.4.00/21.0816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 custLinFactNeighborX="-16385" custLinFactNeighborY="-15147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BC6849F-E870-464F-B9F5-036C187300CB}" type="presOf" srcId="{4C35D32F-0EAB-4CD7-82EE-45574DC2A586}" destId="{890E4F0B-2866-4A3F-A3C7-2A14B1797930}" srcOrd="1" destOrd="0" presId="urn:microsoft.com/office/officeart/2005/8/layout/target3"/>
    <dgm:cxn modelId="{C368C727-1FF8-47F8-999F-13377E358F0E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B0E17CB-D316-40EE-BFB8-A1E92F712DA9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AE52309-AF84-44FA-84B2-5121E28B1A7E}" type="presOf" srcId="{D1B46980-6531-4606-95E6-44980827E919}" destId="{6140AFEC-043D-4C43-A2F9-D0F5331DF3A3}" srcOrd="0" destOrd="0" presId="urn:microsoft.com/office/officeart/2005/8/layout/target3"/>
    <dgm:cxn modelId="{93E9572B-C7DB-4DFC-9B5A-F739552B7CE8}" type="presOf" srcId="{D1D4F407-5343-4D3F-B5B9-D407B03CAEB4}" destId="{D005CE8C-CC26-4C3E-AC11-E15060ECD759}" srcOrd="0" destOrd="0" presId="urn:microsoft.com/office/officeart/2005/8/layout/target3"/>
    <dgm:cxn modelId="{1171A9D5-F20B-4FE4-A13B-FB4C5E8C56A9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0D168D3-1CE4-45C5-9AA6-FA279B52B2CB}" type="presOf" srcId="{4C35D32F-0EAB-4CD7-82EE-45574DC2A586}" destId="{8BEBB6EC-1DAA-4CAC-8A25-BC0FCBD5DBD5}" srcOrd="0" destOrd="0" presId="urn:microsoft.com/office/officeart/2005/8/layout/target3"/>
    <dgm:cxn modelId="{14B6314C-C65F-41CE-A214-344235F8AC68}" type="presOf" srcId="{B651F6E3-6281-48DB-9319-2AEAFDAE7572}" destId="{619D679B-A015-4ECF-8348-D1034C574F40}" srcOrd="0" destOrd="0" presId="urn:microsoft.com/office/officeart/2005/8/layout/target3"/>
    <dgm:cxn modelId="{790DFEFB-101D-449E-896E-1AE87F989262}" type="presOf" srcId="{B651F6E3-6281-48DB-9319-2AEAFDAE7572}" destId="{6BB5E863-4638-4E1D-BFDE-399D028AC4ED}" srcOrd="1" destOrd="0" presId="urn:microsoft.com/office/officeart/2005/8/layout/target3"/>
    <dgm:cxn modelId="{151C2F3A-5FF9-4F4B-AC53-1342982F5F35}" type="presOf" srcId="{D8197B8C-B260-4A16-BDF4-0947B075E274}" destId="{25B08C86-7E15-44DC-BE7F-FFB55DD49D12}" srcOrd="0" destOrd="0" presId="urn:microsoft.com/office/officeart/2005/8/layout/target3"/>
    <dgm:cxn modelId="{6C6AED30-2F3B-477B-AABC-74D8C259BE1A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88DAA39-1610-4C9C-A6A1-3A93FC0E3E4D}" type="presParOf" srcId="{333A1088-737F-45CB-B68E-254E46348037}" destId="{F5ABB229-8D3B-4694-996A-96F23CF14429}" srcOrd="0" destOrd="0" presId="urn:microsoft.com/office/officeart/2005/8/layout/target3"/>
    <dgm:cxn modelId="{E871EC43-49A5-4EAA-9625-6D88D93E568F}" type="presParOf" srcId="{333A1088-737F-45CB-B68E-254E46348037}" destId="{F41139FD-01EE-4571-8B17-4FB00FC51163}" srcOrd="1" destOrd="0" presId="urn:microsoft.com/office/officeart/2005/8/layout/target3"/>
    <dgm:cxn modelId="{C5426ADA-B544-447D-AF19-B9FB805B8BCA}" type="presParOf" srcId="{333A1088-737F-45CB-B68E-254E46348037}" destId="{D005CE8C-CC26-4C3E-AC11-E15060ECD759}" srcOrd="2" destOrd="0" presId="urn:microsoft.com/office/officeart/2005/8/layout/target3"/>
    <dgm:cxn modelId="{D094EBDB-A73B-4385-BD1D-3B251525B0D0}" type="presParOf" srcId="{333A1088-737F-45CB-B68E-254E46348037}" destId="{2C702D82-9B77-49B7-9568-BB8EB47C3372}" srcOrd="3" destOrd="0" presId="urn:microsoft.com/office/officeart/2005/8/layout/target3"/>
    <dgm:cxn modelId="{6B3E6FB9-D083-43C4-9E37-61A5E4E41138}" type="presParOf" srcId="{333A1088-737F-45CB-B68E-254E46348037}" destId="{A52A0455-90FF-4808-ABD0-F02540D31D5A}" srcOrd="4" destOrd="0" presId="urn:microsoft.com/office/officeart/2005/8/layout/target3"/>
    <dgm:cxn modelId="{5B4BC76C-B7E6-44AE-A8CF-3DCFBD01830D}" type="presParOf" srcId="{333A1088-737F-45CB-B68E-254E46348037}" destId="{6140AFEC-043D-4C43-A2F9-D0F5331DF3A3}" srcOrd="5" destOrd="0" presId="urn:microsoft.com/office/officeart/2005/8/layout/target3"/>
    <dgm:cxn modelId="{A2595B32-9903-47FB-95F1-B231CA56AEAA}" type="presParOf" srcId="{333A1088-737F-45CB-B68E-254E46348037}" destId="{9358AC05-5D7D-4327-9F80-1AD486AEA664}" srcOrd="6" destOrd="0" presId="urn:microsoft.com/office/officeart/2005/8/layout/target3"/>
    <dgm:cxn modelId="{2A82A3B3-7E58-41FA-8510-1B526610DB37}" type="presParOf" srcId="{333A1088-737F-45CB-B68E-254E46348037}" destId="{313FC574-E1CD-4FB4-B054-0B805CE0447D}" srcOrd="7" destOrd="0" presId="urn:microsoft.com/office/officeart/2005/8/layout/target3"/>
    <dgm:cxn modelId="{7CAF1FC9-43DF-4F21-86FC-5227A3ACF796}" type="presParOf" srcId="{333A1088-737F-45CB-B68E-254E46348037}" destId="{619D679B-A015-4ECF-8348-D1034C574F40}" srcOrd="8" destOrd="0" presId="urn:microsoft.com/office/officeart/2005/8/layout/target3"/>
    <dgm:cxn modelId="{E50D8D97-FF82-403F-A5D8-863D076D548B}" type="presParOf" srcId="{333A1088-737F-45CB-B68E-254E46348037}" destId="{322283A8-4A27-4CDA-BAE3-F381106A9174}" srcOrd="9" destOrd="0" presId="urn:microsoft.com/office/officeart/2005/8/layout/target3"/>
    <dgm:cxn modelId="{71CB0C66-B91D-42D3-A482-7800168478CE}" type="presParOf" srcId="{333A1088-737F-45CB-B68E-254E46348037}" destId="{FFC9F71D-1B4F-4AD9-A4A6-86ADEFC8AF5C}" srcOrd="10" destOrd="0" presId="urn:microsoft.com/office/officeart/2005/8/layout/target3"/>
    <dgm:cxn modelId="{CE299ACF-4821-440E-A6E1-C1180A589BEA}" type="presParOf" srcId="{333A1088-737F-45CB-B68E-254E46348037}" destId="{25B08C86-7E15-44DC-BE7F-FFB55DD49D12}" srcOrd="11" destOrd="0" presId="urn:microsoft.com/office/officeart/2005/8/layout/target3"/>
    <dgm:cxn modelId="{8B7B860B-E942-4AC5-B6C5-7C5ECD80D587}" type="presParOf" srcId="{333A1088-737F-45CB-B68E-254E46348037}" destId="{76644BE8-9D7C-4C09-B250-3D10AF48CBB7}" srcOrd="12" destOrd="0" presId="urn:microsoft.com/office/officeart/2005/8/layout/target3"/>
    <dgm:cxn modelId="{4F990043-DA45-4F7E-B00A-DC061A46C458}" type="presParOf" srcId="{333A1088-737F-45CB-B68E-254E46348037}" destId="{EE85B701-7295-41C0-BA7A-34D3756A2AE6}" srcOrd="13" destOrd="0" presId="urn:microsoft.com/office/officeart/2005/8/layout/target3"/>
    <dgm:cxn modelId="{7138E40C-DC35-4007-9D20-72C9845CDADF}" type="presParOf" srcId="{333A1088-737F-45CB-B68E-254E46348037}" destId="{8BEBB6EC-1DAA-4CAC-8A25-BC0FCBD5DBD5}" srcOrd="14" destOrd="0" presId="urn:microsoft.com/office/officeart/2005/8/layout/target3"/>
    <dgm:cxn modelId="{9B0C717D-7D4F-42DC-B146-F46A1C87ED5E}" type="presParOf" srcId="{333A1088-737F-45CB-B68E-254E46348037}" destId="{AED2198E-93D5-4001-81B4-73124B309672}" srcOrd="15" destOrd="0" presId="urn:microsoft.com/office/officeart/2005/8/layout/target3"/>
    <dgm:cxn modelId="{9CB19E90-964D-4FC4-9476-124EB7A9351F}" type="presParOf" srcId="{333A1088-737F-45CB-B68E-254E46348037}" destId="{2BE915AB-18AA-4053-B92C-3BFC9ED204BB}" srcOrd="16" destOrd="0" presId="urn:microsoft.com/office/officeart/2005/8/layout/target3"/>
    <dgm:cxn modelId="{0249ACB5-DF74-4600-9795-A230ED4C99AD}" type="presParOf" srcId="{333A1088-737F-45CB-B68E-254E46348037}" destId="{6BB5E863-4638-4E1D-BFDE-399D028AC4ED}" srcOrd="17" destOrd="0" presId="urn:microsoft.com/office/officeart/2005/8/layout/target3"/>
    <dgm:cxn modelId="{B80D9866-F355-465B-A162-B3134CFF98FB}" type="presParOf" srcId="{333A1088-737F-45CB-B68E-254E46348037}" destId="{5A5FFA88-C948-4069-8E93-59FA12366E83}" srcOrd="18" destOrd="0" presId="urn:microsoft.com/office/officeart/2005/8/layout/target3"/>
    <dgm:cxn modelId="{70D120FC-3E47-4CA6-86E5-1880939390A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Osoblaha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Kateřina </a:t>
          </a:r>
          <a:r>
            <a:rPr lang="cs-CZ" sz="2000" kern="1200" dirty="0" err="1" smtClean="0"/>
            <a:t>Vergu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</a:t>
          </a:r>
          <a:r>
            <a:rPr lang="cs-CZ" sz="1600" kern="1200" smtClean="0"/>
            <a:t>:</a:t>
          </a:r>
          <a:r>
            <a:rPr lang="cs-CZ" sz="1600" kern="1200" baseline="0" smtClean="0"/>
            <a:t> </a:t>
          </a:r>
          <a:r>
            <a:rPr lang="cs-CZ" sz="1600" kern="1200" baseline="0" smtClean="0"/>
            <a:t>VY_32_INOVACE_13_ČLOVĚK </a:t>
          </a:r>
          <a:r>
            <a:rPr lang="cs-CZ" sz="1600" kern="1200" baseline="0" dirty="0" smtClean="0"/>
            <a:t>A JEHO SVĚT </a:t>
          </a:r>
          <a:endParaRPr lang="cs-CZ" sz="16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648076" y="1080118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Bezpečně do školy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1.07/1.4.00/21.0816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E054D8F7-6750-4C06-B867-ADC26E3EC01A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CBE4733-7C4B-465B-8FC7-172D9CD78DE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E054D8F7-6750-4C06-B867-ADC26E3EC01A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CBE4733-7C4B-465B-8FC7-172D9CD78DE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E054D8F7-6750-4C06-B867-ADC26E3EC01A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CBE4733-7C4B-465B-8FC7-172D9CD78DE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4D8F7-6750-4C06-B867-ADC26E3EC01A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E4733-7C4B-465B-8FC7-172D9CD78DE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4D8F7-6750-4C06-B867-ADC26E3EC01A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E4733-7C4B-465B-8FC7-172D9CD78DE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54D8F7-6750-4C06-B867-ADC26E3EC01A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CBE4733-7C4B-465B-8FC7-172D9CD78DE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4D8F7-6750-4C06-B867-ADC26E3EC01A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E4733-7C4B-465B-8FC7-172D9CD78D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E054D8F7-6750-4C06-B867-ADC26E3EC01A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CBE4733-7C4B-465B-8FC7-172D9CD78DE6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54D8F7-6750-4C06-B867-ADC26E3EC01A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CBE4733-7C4B-465B-8FC7-172D9CD78DE6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4D8F7-6750-4C06-B867-ADC26E3EC01A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E4733-7C4B-465B-8FC7-172D9CD78D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4D8F7-6750-4C06-B867-ADC26E3EC01A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E4733-7C4B-465B-8FC7-172D9CD78D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054D8F7-6750-4C06-B867-ADC26E3EC01A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CBE4733-7C4B-465B-8FC7-172D9CD78DE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similar.aspx" TargetMode="External"/><Relationship Id="rId2" Type="http://schemas.openxmlformats.org/officeDocument/2006/relationships/hyperlink" Target="http://office.microsoft.com/cs-cz/images/results.aspx?qu=%C5%BE%C3%A1ci&amp;ex=1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416743802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Nadpis 1"/>
          <p:cNvSpPr txBox="1">
            <a:spLocks/>
          </p:cNvSpPr>
          <p:nvPr/>
        </p:nvSpPr>
        <p:spPr>
          <a:xfrm>
            <a:off x="-252536" y="3645023"/>
            <a:ext cx="7920880" cy="848385"/>
          </a:xfrm>
          <a:prstGeom prst="rect">
            <a:avLst/>
          </a:prstGeom>
        </p:spPr>
        <p:txBody>
          <a:bodyPr>
            <a:normAutofit fontScale="85000"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                 Umím se chovat ve škole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0670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66027544"/>
              </p:ext>
            </p:extLst>
          </p:nvPr>
        </p:nvGraphicFramePr>
        <p:xfrm>
          <a:off x="1547813" y="1412875"/>
          <a:ext cx="6096000" cy="3028976"/>
        </p:xfrm>
        <a:graphic>
          <a:graphicData uri="http://schemas.openxmlformats.org/drawingml/2006/table">
            <a:tbl>
              <a:tblPr/>
              <a:tblGrid>
                <a:gridCol w="3048000"/>
                <a:gridCol w="3048000"/>
              </a:tblGrid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Datum vytvoření projektu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 září  2011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Ročník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ECD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1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ECDE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Popis prezentace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6E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  <a:defRPr/>
                      </a:pPr>
                      <a:r>
                        <a:rPr lang="cs-CZ" dirty="0" smtClean="0"/>
                        <a:t>Žáci</a:t>
                      </a:r>
                      <a:r>
                        <a:rPr lang="cs-CZ" baseline="0" dirty="0" smtClean="0"/>
                        <a:t> se seznamují s pravidly slušného chování ve škole-během vyučování a o přestávce. Pomocí obrázků rozebírají dané situace. Na závěr si do třídy vyrobí svá třídní pravidla.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6EF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09329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835696" y="332656"/>
            <a:ext cx="5635194" cy="705321"/>
          </a:xfrm>
        </p:spPr>
        <p:txBody>
          <a:bodyPr/>
          <a:lstStyle/>
          <a:p>
            <a:r>
              <a:rPr lang="cs-CZ" dirty="0" smtClean="0"/>
              <a:t>Umím se chovat ve škole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66294" y="1299853"/>
            <a:ext cx="2907656" cy="576064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Ve třídě při vyučování:</a:t>
            </a:r>
          </a:p>
          <a:p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597" y="1875917"/>
            <a:ext cx="3912310" cy="39123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11560" y="5778891"/>
            <a:ext cx="34563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HLÁSÍM SE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12310" y="5794935"/>
            <a:ext cx="561662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NASLOUCHÁM DRUHÝM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891344"/>
            <a:ext cx="3706883" cy="37068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71054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86370"/>
            <a:ext cx="4166766" cy="41667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68728" y="4939040"/>
            <a:ext cx="342038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NEVYKŘIKUJI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004048" y="4939041"/>
            <a:ext cx="44644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MLUVÍ JEN JEDEN</a:t>
            </a:r>
            <a:endParaRPr lang="cs-CZ" sz="2800" b="1" dirty="0"/>
          </a:p>
        </p:txBody>
      </p:sp>
      <p:pic>
        <p:nvPicPr>
          <p:cNvPr id="8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769553"/>
            <a:ext cx="3924066" cy="39240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102194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149" y="1124743"/>
            <a:ext cx="4191843" cy="41918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67866" y="5517232"/>
            <a:ext cx="32403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POMÁHÁME</a:t>
            </a:r>
            <a:r>
              <a:rPr lang="cs-CZ" sz="2800" b="1" dirty="0" smtClean="0"/>
              <a:t> SI</a:t>
            </a:r>
            <a:endParaRPr lang="cs-CZ" sz="2800" b="1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9697" y="1582481"/>
            <a:ext cx="3494981" cy="32763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148064" y="5517232"/>
            <a:ext cx="314661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NEMLUVÍME NESLUŠNĚ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96888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 přestávce</a:t>
            </a: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193" y="1700808"/>
            <a:ext cx="4052183" cy="40521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22076" y="5819186"/>
            <a:ext cx="435641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SVAČÍME V LAVICI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6615" y="2991130"/>
            <a:ext cx="2761861" cy="27618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724128" y="5819186"/>
            <a:ext cx="36466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HRAJEME SI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3044" y="582623"/>
            <a:ext cx="2440956" cy="24409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59911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980728"/>
            <a:ext cx="4032448" cy="40324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87524" y="5248764"/>
            <a:ext cx="52925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 CHODBÁCH NEBĚHÁME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4121" y="1010243"/>
            <a:ext cx="3504343" cy="35043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796136" y="4751566"/>
            <a:ext cx="31683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JDEME NA WC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25463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16295" y="980728"/>
            <a:ext cx="7856106" cy="1938992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haroni" pitchFamily="2" charset="-79"/>
                <a:cs typeface="Aharoni" pitchFamily="2" charset="-79"/>
              </a:rPr>
              <a:t>Vymysli další příklady, </a:t>
            </a:r>
          </a:p>
          <a:p>
            <a:pPr algn="ctr"/>
            <a:r>
              <a:rPr lang="cs-CZ" sz="40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haroni" pitchFamily="2" charset="-79"/>
                <a:cs typeface="Aharoni" pitchFamily="2" charset="-79"/>
              </a:rPr>
              <a:t>c</a:t>
            </a:r>
            <a:r>
              <a:rPr lang="cs-CZ" sz="40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haroni" pitchFamily="2" charset="-79"/>
                <a:cs typeface="Aharoni" pitchFamily="2" charset="-79"/>
              </a:rPr>
              <a:t>o můžeme nebo nemůžeme </a:t>
            </a:r>
          </a:p>
          <a:p>
            <a:pPr algn="ctr"/>
            <a:r>
              <a:rPr lang="cs-CZ" sz="40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haroni" pitchFamily="2" charset="-79"/>
                <a:cs typeface="Aharoni" pitchFamily="2" charset="-79"/>
              </a:rPr>
              <a:t>d</a:t>
            </a:r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haroni" pitchFamily="2" charset="-79"/>
                <a:cs typeface="Aharoni" pitchFamily="2" charset="-79"/>
              </a:rPr>
              <a:t>ělat o přestávce?</a:t>
            </a:r>
            <a:endParaRPr lang="cs-CZ" sz="40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accent2">
                  <a:lumMod val="5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12099" y="4581128"/>
            <a:ext cx="7887095" cy="1446550"/>
          </a:xfrm>
          <a:prstGeom prst="rect">
            <a:avLst/>
          </a:prstGeom>
          <a:noFill/>
          <a:ln>
            <a:solidFill>
              <a:schemeClr val="accent1">
                <a:lumMod val="75000"/>
              </a:schemeClr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0" cap="none" spc="0" dirty="0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  <a:latin typeface="Aharoni" pitchFamily="2" charset="-79"/>
                <a:cs typeface="Aharoni" pitchFamily="2" charset="-79"/>
              </a:rPr>
              <a:t>Znáš nějaké hry, které můžeš</a:t>
            </a:r>
          </a:p>
          <a:p>
            <a:pPr algn="ctr"/>
            <a:r>
              <a:rPr lang="cs-CZ" sz="4400" dirty="0">
                <a:ln w="10160">
                  <a:solidFill>
                    <a:schemeClr val="accent1"/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  <a:latin typeface="Aharoni" pitchFamily="2" charset="-79"/>
                <a:cs typeface="Aharoni" pitchFamily="2" charset="-79"/>
              </a:rPr>
              <a:t>h</a:t>
            </a:r>
            <a:r>
              <a:rPr lang="cs-CZ" sz="4400" dirty="0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  <a:latin typeface="Aharoni" pitchFamily="2" charset="-79"/>
                <a:cs typeface="Aharoni" pitchFamily="2" charset="-79"/>
              </a:rPr>
              <a:t>rát o přestávce?</a:t>
            </a:r>
            <a:endParaRPr lang="cs-CZ" sz="4400" b="0" cap="none" spc="0" dirty="0">
              <a:ln w="10160">
                <a:solidFill>
                  <a:schemeClr val="accent1"/>
                </a:solidFill>
                <a:prstDash val="solid"/>
              </a:ln>
              <a:solidFill>
                <a:schemeClr val="accent3"/>
              </a:solidFill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  <a:latin typeface="Aharoni" pitchFamily="2" charset="-79"/>
              <a:cs typeface="Aharoni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167136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05504" y="1916832"/>
            <a:ext cx="8496944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děti se hlásí: </a:t>
            </a:r>
            <a:r>
              <a:rPr lang="cs-CZ" dirty="0" smtClean="0">
                <a:hlinkClick r:id="rId2"/>
              </a:rPr>
              <a:t>http://office.microsoft.com/cs-cz/images/results.aspx?qu=%C5%BE%C3%A1ci&amp;ex=1#ai:MC900343343|</a:t>
            </a:r>
            <a:endParaRPr lang="cs-CZ" dirty="0" smtClean="0"/>
          </a:p>
          <a:p>
            <a:r>
              <a:rPr lang="cs-CZ" dirty="0" smtClean="0"/>
              <a:t>Naslouchají: </a:t>
            </a:r>
            <a:r>
              <a:rPr lang="cs-CZ" dirty="0" smtClean="0">
                <a:hlinkClick r:id="rId3"/>
              </a:rPr>
              <a:t>http://office.microsoft.com/cs-cz/images/similar.aspx#a:MC900343357</a:t>
            </a:r>
            <a:endParaRPr lang="cs-CZ" dirty="0" smtClean="0"/>
          </a:p>
          <a:p>
            <a:r>
              <a:rPr lang="cs-CZ" dirty="0" smtClean="0"/>
              <a:t>Pomáhají: </a:t>
            </a:r>
            <a:r>
              <a:rPr lang="cs-CZ" dirty="0" smtClean="0">
                <a:hlinkClick r:id="rId3"/>
              </a:rPr>
              <a:t>http://office.microsoft.com/cs-cz/images/similar.aspx#a:MC900343363</a:t>
            </a:r>
            <a:endParaRPr lang="cs-CZ" dirty="0" smtClean="0"/>
          </a:p>
          <a:p>
            <a:r>
              <a:rPr lang="cs-CZ" dirty="0" smtClean="0"/>
              <a:t>Nevykřikují: </a:t>
            </a:r>
            <a:r>
              <a:rPr lang="cs-CZ" dirty="0" smtClean="0">
                <a:hlinkClick r:id="rId3"/>
              </a:rPr>
              <a:t>http://office.microsoft.com/cs-cz/images/similar.aspx#ai:MC900343353</a:t>
            </a:r>
            <a:endParaRPr lang="cs-CZ" dirty="0" smtClean="0"/>
          </a:p>
          <a:p>
            <a:r>
              <a:rPr lang="cs-CZ" dirty="0" smtClean="0"/>
              <a:t>Mluví jen jeden:  </a:t>
            </a:r>
            <a:r>
              <a:rPr lang="cs-CZ" dirty="0" smtClean="0">
                <a:hlinkClick r:id="rId3"/>
              </a:rPr>
              <a:t>http://office.microsoft.com/cs-cz/images/similar.aspx#a:MC900343345</a:t>
            </a:r>
            <a:endParaRPr lang="cs-CZ" dirty="0" smtClean="0"/>
          </a:p>
          <a:p>
            <a:r>
              <a:rPr lang="cs-CZ" dirty="0" smtClean="0"/>
              <a:t>Svačí v lavici: </a:t>
            </a:r>
            <a:r>
              <a:rPr lang="cs-CZ" dirty="0" smtClean="0">
                <a:hlinkClick r:id="rId2"/>
              </a:rPr>
              <a:t>http://office.microsoft.com/cs-cz/images/results.aspx?qu=%C5%BE%C3%A1ci&amp;ex=1#ai:MC900343399|</a:t>
            </a:r>
            <a:endParaRPr lang="cs-CZ" dirty="0" smtClean="0"/>
          </a:p>
          <a:p>
            <a:r>
              <a:rPr lang="cs-CZ" dirty="0" smtClean="0"/>
              <a:t>Hrají si: </a:t>
            </a:r>
            <a:r>
              <a:rPr lang="cs-CZ" dirty="0" smtClean="0">
                <a:hlinkClick r:id="rId3"/>
              </a:rPr>
              <a:t>http://office.microsoft.com/cs-cz/images/similar.aspx#ai:MC900343361|</a:t>
            </a:r>
            <a:endParaRPr lang="cs-CZ" dirty="0" smtClean="0"/>
          </a:p>
          <a:p>
            <a:r>
              <a:rPr lang="cs-CZ" dirty="0" smtClean="0"/>
              <a:t>Neběhají: </a:t>
            </a:r>
            <a:r>
              <a:rPr lang="cs-CZ" dirty="0" smtClean="0">
                <a:hlinkClick r:id="rId3"/>
              </a:rPr>
              <a:t>http://office.microsoft.com/cs-cz/images/similar.aspx#ai:MC900343403|</a:t>
            </a:r>
            <a:endParaRPr lang="cs-CZ" dirty="0" smtClean="0"/>
          </a:p>
          <a:p>
            <a:r>
              <a:rPr lang="cs-CZ" dirty="0" smtClean="0"/>
              <a:t>WC: </a:t>
            </a:r>
            <a:r>
              <a:rPr lang="cs-CZ" dirty="0" smtClean="0">
                <a:hlinkClick r:id="rId3"/>
              </a:rPr>
              <a:t>http://office.microsoft.com/cs-cz/images/similar.aspx#ai:MC900344833|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4645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165</TotalTime>
  <Words>195</Words>
  <Application>Microsoft Office PowerPoint</Application>
  <PresentationFormat>Předvádění na obrazovce (4:3)</PresentationFormat>
  <Paragraphs>44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Arkýř</vt:lpstr>
      <vt:lpstr>Prezentace aplikace PowerPoint</vt:lpstr>
      <vt:lpstr>Prezentace aplikace PowerPoint</vt:lpstr>
      <vt:lpstr>Umím se chovat ve škole</vt:lpstr>
      <vt:lpstr>Prezentace aplikace PowerPoint</vt:lpstr>
      <vt:lpstr>Prezentace aplikace PowerPoint</vt:lpstr>
      <vt:lpstr>O přestávce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Katka</dc:creator>
  <cp:lastModifiedBy>XXX</cp:lastModifiedBy>
  <cp:revision>14</cp:revision>
  <dcterms:created xsi:type="dcterms:W3CDTF">2011-12-30T19:13:32Z</dcterms:created>
  <dcterms:modified xsi:type="dcterms:W3CDTF">2012-03-14T07:00:21Z</dcterms:modified>
</cp:coreProperties>
</file>