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7" r:id="rId4"/>
    <p:sldId id="256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4EAE22C-BC1A-4A12-85F8-B8E702D68CEA}">
          <p14:sldIdLst>
            <p14:sldId id="260"/>
            <p14:sldId id="261"/>
            <p14:sldId id="257"/>
            <p14:sldId id="256"/>
            <p14:sldId id="258"/>
          </p14:sldIdLst>
        </p14:section>
        <p14:section name="Oddíl bez názvu" id="{90BBFA24-8002-448F-A9A2-1C746E73B660}">
          <p14:sldIdLst>
            <p14:sldId id="259"/>
          </p14:sldIdLst>
        </p14:section>
        <p14:section name="Oddíl bez názvu" id="{190BDF83-B5F9-4D1B-BADE-355A7C0021DF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</a:t>
          </a:r>
          <a:r>
            <a:rPr lang="cs-CZ" sz="1600" smtClean="0"/>
            <a:t>:</a:t>
          </a:r>
          <a:r>
            <a:rPr lang="cs-CZ" sz="1600" baseline="0" smtClean="0"/>
            <a:t> </a:t>
          </a:r>
          <a:r>
            <a:rPr lang="cs-CZ" sz="1600" baseline="0" smtClean="0"/>
            <a:t>VY_32_INOVACE_14_ČLOVĚK </a:t>
          </a:r>
          <a:r>
            <a:rPr lang="cs-CZ" sz="1600" baseline="0" dirty="0" smtClean="0"/>
            <a:t>A JEHO SVĚT 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Kateřina </a:t>
          </a:r>
          <a:r>
            <a:rPr lang="cs-CZ" sz="2000" dirty="0" err="1" smtClean="0"/>
            <a:t>Vergu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Chování ve škole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 custLinFactNeighborX="-16385" custLinFactNeighborY="-15147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5C90CCB-04EA-404E-B69D-C33756EC7C0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32B0F1-49B7-4F54-B766-DB98C7944819}" type="presOf" srcId="{757F3AB3-0718-4624-B441-E567A8F0AB56}" destId="{333A1088-737F-45CB-B68E-254E46348037}" srcOrd="0" destOrd="0" presId="urn:microsoft.com/office/officeart/2005/8/layout/target3"/>
    <dgm:cxn modelId="{CEBE6673-DA49-4EAF-8038-336EA162A603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2633247-1089-4E4B-B715-88C05EBDBEA1}" type="presOf" srcId="{D1B46980-6531-4606-95E6-44980827E919}" destId="{6140AFEC-043D-4C43-A2F9-D0F5331DF3A3}" srcOrd="0" destOrd="0" presId="urn:microsoft.com/office/officeart/2005/8/layout/target3"/>
    <dgm:cxn modelId="{05D28425-FD8E-4FDA-A3DC-99945748B1A2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3C3B609-5748-458C-B667-835388117EDB}" type="presOf" srcId="{B651F6E3-6281-48DB-9319-2AEAFDAE7572}" destId="{619D679B-A015-4ECF-8348-D1034C574F40}" srcOrd="0" destOrd="0" presId="urn:microsoft.com/office/officeart/2005/8/layout/target3"/>
    <dgm:cxn modelId="{4F886083-6927-45BE-8B32-A2B94355D2F2}" type="presOf" srcId="{B651F6E3-6281-48DB-9319-2AEAFDAE7572}" destId="{6BB5E863-4638-4E1D-BFDE-399D028AC4ED}" srcOrd="1" destOrd="0" presId="urn:microsoft.com/office/officeart/2005/8/layout/target3"/>
    <dgm:cxn modelId="{EC820379-1A3F-41E0-9E2F-1926FBE5A239}" type="presOf" srcId="{D1D4F407-5343-4D3F-B5B9-D407B03CAEB4}" destId="{AED2198E-93D5-4001-81B4-73124B309672}" srcOrd="1" destOrd="0" presId="urn:microsoft.com/office/officeart/2005/8/layout/target3"/>
    <dgm:cxn modelId="{F657D1E4-BB1E-4A8E-80D9-223171277F38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D3A7363-0BDA-442A-A7CA-5F08602EE317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9C14F57-107C-4AF7-834A-7CB458C201BC}" type="presOf" srcId="{D1D4F407-5343-4D3F-B5B9-D407B03CAEB4}" destId="{D005CE8C-CC26-4C3E-AC11-E15060ECD759}" srcOrd="0" destOrd="0" presId="urn:microsoft.com/office/officeart/2005/8/layout/target3"/>
    <dgm:cxn modelId="{B135B308-F0B7-4F69-A661-81047BA37979}" type="presParOf" srcId="{333A1088-737F-45CB-B68E-254E46348037}" destId="{F5ABB229-8D3B-4694-996A-96F23CF14429}" srcOrd="0" destOrd="0" presId="urn:microsoft.com/office/officeart/2005/8/layout/target3"/>
    <dgm:cxn modelId="{A23C1336-A4B7-4555-9ECB-ABFD977A9CE3}" type="presParOf" srcId="{333A1088-737F-45CB-B68E-254E46348037}" destId="{F41139FD-01EE-4571-8B17-4FB00FC51163}" srcOrd="1" destOrd="0" presId="urn:microsoft.com/office/officeart/2005/8/layout/target3"/>
    <dgm:cxn modelId="{09BCABEA-7026-4E66-86EE-57EC434BBF40}" type="presParOf" srcId="{333A1088-737F-45CB-B68E-254E46348037}" destId="{D005CE8C-CC26-4C3E-AC11-E15060ECD759}" srcOrd="2" destOrd="0" presId="urn:microsoft.com/office/officeart/2005/8/layout/target3"/>
    <dgm:cxn modelId="{95EE8525-F06C-4CBF-9FF1-EB7B9887F8AA}" type="presParOf" srcId="{333A1088-737F-45CB-B68E-254E46348037}" destId="{2C702D82-9B77-49B7-9568-BB8EB47C3372}" srcOrd="3" destOrd="0" presId="urn:microsoft.com/office/officeart/2005/8/layout/target3"/>
    <dgm:cxn modelId="{2572F6AF-1981-4226-AA4A-2AE3943F530A}" type="presParOf" srcId="{333A1088-737F-45CB-B68E-254E46348037}" destId="{A52A0455-90FF-4808-ABD0-F02540D31D5A}" srcOrd="4" destOrd="0" presId="urn:microsoft.com/office/officeart/2005/8/layout/target3"/>
    <dgm:cxn modelId="{493E1DFB-011B-4525-B94A-0707669283DC}" type="presParOf" srcId="{333A1088-737F-45CB-B68E-254E46348037}" destId="{6140AFEC-043D-4C43-A2F9-D0F5331DF3A3}" srcOrd="5" destOrd="0" presId="urn:microsoft.com/office/officeart/2005/8/layout/target3"/>
    <dgm:cxn modelId="{85AF847E-41AD-4A94-9B79-F880AC68A37A}" type="presParOf" srcId="{333A1088-737F-45CB-B68E-254E46348037}" destId="{9358AC05-5D7D-4327-9F80-1AD486AEA664}" srcOrd="6" destOrd="0" presId="urn:microsoft.com/office/officeart/2005/8/layout/target3"/>
    <dgm:cxn modelId="{FEE70837-BF98-4EF3-9D1F-81B2DE867AD4}" type="presParOf" srcId="{333A1088-737F-45CB-B68E-254E46348037}" destId="{313FC574-E1CD-4FB4-B054-0B805CE0447D}" srcOrd="7" destOrd="0" presId="urn:microsoft.com/office/officeart/2005/8/layout/target3"/>
    <dgm:cxn modelId="{E232245C-3173-4D90-8FF0-FC906689D043}" type="presParOf" srcId="{333A1088-737F-45CB-B68E-254E46348037}" destId="{619D679B-A015-4ECF-8348-D1034C574F40}" srcOrd="8" destOrd="0" presId="urn:microsoft.com/office/officeart/2005/8/layout/target3"/>
    <dgm:cxn modelId="{B9C808DA-7D05-4B96-82D5-08BFF8AAD188}" type="presParOf" srcId="{333A1088-737F-45CB-B68E-254E46348037}" destId="{322283A8-4A27-4CDA-BAE3-F381106A9174}" srcOrd="9" destOrd="0" presId="urn:microsoft.com/office/officeart/2005/8/layout/target3"/>
    <dgm:cxn modelId="{5B0C00FC-0870-415F-857A-D1BB08FEA859}" type="presParOf" srcId="{333A1088-737F-45CB-B68E-254E46348037}" destId="{FFC9F71D-1B4F-4AD9-A4A6-86ADEFC8AF5C}" srcOrd="10" destOrd="0" presId="urn:microsoft.com/office/officeart/2005/8/layout/target3"/>
    <dgm:cxn modelId="{C1F69786-87A5-44BA-ACE2-8C5BBF8B032B}" type="presParOf" srcId="{333A1088-737F-45CB-B68E-254E46348037}" destId="{25B08C86-7E15-44DC-BE7F-FFB55DD49D12}" srcOrd="11" destOrd="0" presId="urn:microsoft.com/office/officeart/2005/8/layout/target3"/>
    <dgm:cxn modelId="{768BC0AD-89B3-4C41-B8ED-EA5EE011058B}" type="presParOf" srcId="{333A1088-737F-45CB-B68E-254E46348037}" destId="{76644BE8-9D7C-4C09-B250-3D10AF48CBB7}" srcOrd="12" destOrd="0" presId="urn:microsoft.com/office/officeart/2005/8/layout/target3"/>
    <dgm:cxn modelId="{7EC66C57-C819-4828-9D37-BB581C985127}" type="presParOf" srcId="{333A1088-737F-45CB-B68E-254E46348037}" destId="{EE85B701-7295-41C0-BA7A-34D3756A2AE6}" srcOrd="13" destOrd="0" presId="urn:microsoft.com/office/officeart/2005/8/layout/target3"/>
    <dgm:cxn modelId="{4D4A6641-C1A4-456C-8B2B-82ED05E3F169}" type="presParOf" srcId="{333A1088-737F-45CB-B68E-254E46348037}" destId="{8BEBB6EC-1DAA-4CAC-8A25-BC0FCBD5DBD5}" srcOrd="14" destOrd="0" presId="urn:microsoft.com/office/officeart/2005/8/layout/target3"/>
    <dgm:cxn modelId="{69084729-8D27-4238-BA75-5CF3177CDD94}" type="presParOf" srcId="{333A1088-737F-45CB-B68E-254E46348037}" destId="{AED2198E-93D5-4001-81B4-73124B309672}" srcOrd="15" destOrd="0" presId="urn:microsoft.com/office/officeart/2005/8/layout/target3"/>
    <dgm:cxn modelId="{90637FF6-8AAE-49E5-BC24-8F942FC80386}" type="presParOf" srcId="{333A1088-737F-45CB-B68E-254E46348037}" destId="{2BE915AB-18AA-4053-B92C-3BFC9ED204BB}" srcOrd="16" destOrd="0" presId="urn:microsoft.com/office/officeart/2005/8/layout/target3"/>
    <dgm:cxn modelId="{217CB8F5-B669-4765-A3F8-18D372B456D5}" type="presParOf" srcId="{333A1088-737F-45CB-B68E-254E46348037}" destId="{6BB5E863-4638-4E1D-BFDE-399D028AC4ED}" srcOrd="17" destOrd="0" presId="urn:microsoft.com/office/officeart/2005/8/layout/target3"/>
    <dgm:cxn modelId="{117D5129-330F-460C-9578-B11B62E43BEE}" type="presParOf" srcId="{333A1088-737F-45CB-B68E-254E46348037}" destId="{5A5FFA88-C948-4069-8E93-59FA12366E83}" srcOrd="18" destOrd="0" presId="urn:microsoft.com/office/officeart/2005/8/layout/target3"/>
    <dgm:cxn modelId="{68DF27B6-BFF0-457C-AB0B-50AC29809FA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Kateřina </a:t>
          </a:r>
          <a:r>
            <a:rPr lang="cs-CZ" sz="2000" kern="1200" dirty="0" err="1" smtClean="0"/>
            <a:t>Vergu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</a:t>
          </a:r>
          <a:r>
            <a:rPr lang="cs-CZ" sz="1600" kern="1200" smtClean="0"/>
            <a:t>:</a:t>
          </a:r>
          <a:r>
            <a:rPr lang="cs-CZ" sz="1600" kern="1200" baseline="0" smtClean="0"/>
            <a:t> </a:t>
          </a:r>
          <a:r>
            <a:rPr lang="cs-CZ" sz="1600" kern="1200" baseline="0" smtClean="0"/>
            <a:t>VY_32_INOVACE_14_ČLOVĚK </a:t>
          </a:r>
          <a:r>
            <a:rPr lang="cs-CZ" sz="1600" kern="1200" baseline="0" dirty="0" smtClean="0"/>
            <a:t>A JEHO SVĚT </a:t>
          </a:r>
          <a:endParaRPr lang="cs-CZ" sz="16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648076" y="1080118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Chování ve škole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B5FFD04-AEA5-4DD5-83E7-5BDED850699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7023DB3-65D3-476A-A86E-3D92544E830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&#382;&#225;k&amp;ex=1&amp;ctt=1" TargetMode="External"/><Relationship Id="rId3" Type="http://schemas.openxmlformats.org/officeDocument/2006/relationships/hyperlink" Target="http://office.microsoft.com/cs-cz/images/results.aspx?ex=2&amp;qu=ukl&#237;ze&#269;ka" TargetMode="External"/><Relationship Id="rId7" Type="http://schemas.openxmlformats.org/officeDocument/2006/relationships/hyperlink" Target="http://office.microsoft.com/cs-cz/images/results.aspx?qu=kucha%C5%99&amp;ex=1" TargetMode="External"/><Relationship Id="rId2" Type="http://schemas.openxmlformats.org/officeDocument/2006/relationships/hyperlink" Target="http://pracovni-listy.blogspot.com/2011/05/dobry-den-ahoj.html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office.microsoft.com/cs-cz/images/results.aspx?qu=oprav%C3%A1%C5%99&amp;ex=1" TargetMode="External"/><Relationship Id="rId5" Type="http://schemas.openxmlformats.org/officeDocument/2006/relationships/hyperlink" Target="http://office.microsoft.com/cs-cz/images/similar.aspx" TargetMode="External"/><Relationship Id="rId4" Type="http://schemas.openxmlformats.org/officeDocument/2006/relationships/hyperlink" Target="http://office.microsoft.com/cs-cz/images/results.aspx?qu=%C5%99editel&amp;ctt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71096831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-252536" y="3645023"/>
            <a:ext cx="7920880" cy="84838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                  Umíme zdravit?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88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405899"/>
              </p:ext>
            </p:extLst>
          </p:nvPr>
        </p:nvGraphicFramePr>
        <p:xfrm>
          <a:off x="1547813" y="1412875"/>
          <a:ext cx="6096000" cy="193169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září2011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dirty="0" smtClean="0">
                          <a:effectLst/>
                        </a:rPr>
                        <a:t>Žáci se</a:t>
                      </a:r>
                      <a:r>
                        <a:rPr lang="cs-CZ" baseline="0" dirty="0" smtClean="0">
                          <a:effectLst/>
                        </a:rPr>
                        <a:t> seznámí se zásadami slušného chování,</a:t>
                      </a:r>
                      <a:r>
                        <a:rPr lang="cs-CZ" dirty="0" smtClean="0">
                          <a:effectLst/>
                        </a:rPr>
                        <a:t> </a:t>
                      </a:r>
                      <a:r>
                        <a:rPr lang="cs-CZ" baseline="0" dirty="0" smtClean="0">
                          <a:effectLst/>
                        </a:rPr>
                        <a:t>pomocí obrázků popisují jednotlivé situace.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279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52120" y="620688"/>
            <a:ext cx="54839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UMÍME ZDRAVIT?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3937" y="1724088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Komu říkáme Dobrý den?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05967"/>
            <a:ext cx="3022516" cy="4125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503" y="2308863"/>
            <a:ext cx="3212109" cy="438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495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772816"/>
            <a:ext cx="6400800" cy="936104"/>
          </a:xfrm>
        </p:spPr>
        <p:txBody>
          <a:bodyPr/>
          <a:lstStyle/>
          <a:p>
            <a:r>
              <a:rPr lang="cs-CZ" b="1" dirty="0" smtClean="0"/>
              <a:t>Přiřaď k obrázkům názvy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00166" y="260648"/>
            <a:ext cx="7772400" cy="1470025"/>
          </a:xfrm>
        </p:spPr>
        <p:txBody>
          <a:bodyPr/>
          <a:lstStyle/>
          <a:p>
            <a:r>
              <a:rPr lang="cs-CZ" sz="4400" dirty="0" smtClean="0"/>
              <a:t>Komu ve škole říkáme Dobrý den</a:t>
            </a:r>
            <a:endParaRPr lang="cs-CZ" sz="4400" dirty="0"/>
          </a:p>
        </p:txBody>
      </p:sp>
      <p:pic>
        <p:nvPicPr>
          <p:cNvPr id="3074" name="Picture 2" descr="C:\Users\Katka\AppData\Local\Microsoft\Windows\Temporary Internet Files\Content.IE5\ONCDKI47\MC9000889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2991"/>
            <a:ext cx="1427378" cy="179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atka\AppData\Local\Microsoft\Windows\Temporary Internet Files\Content.IE5\MJYQYNU3\MC9002290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51" y="4151044"/>
            <a:ext cx="1369679" cy="208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776" y="1926683"/>
            <a:ext cx="2267892" cy="2267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58212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32924" y="2519828"/>
            <a:ext cx="22450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ŘEDITEL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UČITELKA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KUCHAŘKA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UKLÍZEČKA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ŠKOLNÍK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94575"/>
            <a:ext cx="2195885" cy="219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877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7128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Komu říkáme Ahoj?</a:t>
            </a: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02317"/>
            <a:ext cx="3726084" cy="508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860032" y="1916832"/>
            <a:ext cx="38884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Jak zdravíš své kamarády ty?</a:t>
            </a:r>
            <a:endParaRPr lang="cs-CZ" sz="3200" b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98" y="3309701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Vývojový diagram: paměť se sekvenčním přístupem 3"/>
          <p:cNvSpPr/>
          <p:nvPr/>
        </p:nvSpPr>
        <p:spPr>
          <a:xfrm rot="8533456">
            <a:off x="7579250" y="3377886"/>
            <a:ext cx="1500558" cy="722982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paměť se sekvenčním přístupem 4"/>
          <p:cNvSpPr/>
          <p:nvPr/>
        </p:nvSpPr>
        <p:spPr>
          <a:xfrm>
            <a:off x="4436196" y="2994050"/>
            <a:ext cx="1458492" cy="794990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aměť se sekvenčním přístupem 5"/>
          <p:cNvSpPr/>
          <p:nvPr/>
        </p:nvSpPr>
        <p:spPr>
          <a:xfrm>
            <a:off x="4436196" y="4145369"/>
            <a:ext cx="1071908" cy="579775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paměť se sekvenčním přístupem 6"/>
          <p:cNvSpPr/>
          <p:nvPr/>
        </p:nvSpPr>
        <p:spPr>
          <a:xfrm rot="9941415">
            <a:off x="7784495" y="4649645"/>
            <a:ext cx="1331640" cy="721936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24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260648" y="332656"/>
            <a:ext cx="6512511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cs-CZ" dirty="0" smtClean="0"/>
              <a:t>Použité 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6696744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Obrázky: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http://pracovni-listy.blogspot.com/2011/05/dobry-den-ahoj.html#more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400" i="1" dirty="0" err="1" smtClean="0">
                <a:latin typeface="Times New Roman" pitchFamily="18" charset="0"/>
                <a:cs typeface="Times New Roman" pitchFamily="18" charset="0"/>
              </a:rPr>
              <a:t>Uklízečka: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://office.microsoft.com/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cs-cz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images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results.aspx?ex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=2&amp;qu=uklízečka#ai:MC900229037|mt:1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Ředitel: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http://office.microsoft.com/cs-cz/images/results.aspx?qu=%C5%99editel&amp;ctt=1#ai:MC900088968|mt:1|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Učitelka: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http://office.microsoft.com/cs-cz/images/similar.aspx#ai:MC900300119|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Školník: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http://office.microsoft.com/cs-cz/images/results.aspx?qu=oprav%C3%A1%C5%99&amp;ex=1#ai:MC900237325|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Kuchařka: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http://office.microsoft.com/cs-cz/images/results.aspx?qu=kucha%C5%99&amp;ex=1#ai:MC900212101|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ěti: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http://office.microsoft.com/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cs-cz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images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results.aspx?qu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=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žák&amp;ex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=1&amp;ctt=1#ai:MC900343395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99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126</TotalTime>
  <Words>130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Prezentace aplikace PowerPoint</vt:lpstr>
      <vt:lpstr>Prezentace aplikace PowerPoint</vt:lpstr>
      <vt:lpstr>Komu ve škole říkáme Dobrý den</vt:lpstr>
      <vt:lpstr>Prezentace aplikace PowerPoint</vt:lpstr>
      <vt:lpstr>Použité 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Katka</dc:creator>
  <cp:lastModifiedBy>XXX</cp:lastModifiedBy>
  <cp:revision>11</cp:revision>
  <dcterms:created xsi:type="dcterms:W3CDTF">2011-12-29T20:16:13Z</dcterms:created>
  <dcterms:modified xsi:type="dcterms:W3CDTF">2012-03-14T07:00:38Z</dcterms:modified>
</cp:coreProperties>
</file>