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83" r:id="rId4"/>
    <p:sldId id="307" r:id="rId5"/>
    <p:sldId id="308" r:id="rId6"/>
    <p:sldId id="293" r:id="rId7"/>
    <p:sldId id="311" r:id="rId8"/>
    <p:sldId id="30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8612"/>
    <a:srgbClr val="FF00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>
        <p:scale>
          <a:sx n="66" d="100"/>
          <a:sy n="66" d="100"/>
        </p:scale>
        <p:origin x="-1458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10_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SLOVESA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2020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90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1671" custScaleY="74779" custLinFactY="14891" custLinFactNeighborX="-131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545281" y="0"/>
          <a:ext cx="4786346" cy="4786346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368488" y="481039"/>
          <a:ext cx="6284752" cy="12246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VY_32_ INOVACE_ 09_ ČESKÝ JAZYK  3</a:t>
          </a:r>
          <a:endParaRPr lang="cs-CZ" sz="2600" kern="1200" dirty="0"/>
        </a:p>
      </dsp:txBody>
      <dsp:txXfrm>
        <a:off x="1428270" y="540821"/>
        <a:ext cx="6165188" cy="1105067"/>
      </dsp:txXfrm>
    </dsp:sp>
    <dsp:sp modelId="{ED2230FF-1096-48BA-B691-CB70E3195D4E}">
      <dsp:nvSpPr>
        <dsp:cNvPr id="0" name=""/>
        <dsp:cNvSpPr/>
      </dsp:nvSpPr>
      <dsp:spPr>
        <a:xfrm>
          <a:off x="1414704" y="1858749"/>
          <a:ext cx="6192320" cy="12246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Základní škola a Mateřská škola, Potštejn, okres Rychnov nad Kněžnou</a:t>
          </a:r>
          <a:endParaRPr lang="cs-CZ" sz="2600" kern="1200" dirty="0"/>
        </a:p>
      </dsp:txBody>
      <dsp:txXfrm>
        <a:off x="1474486" y="1918531"/>
        <a:ext cx="6072756" cy="1105067"/>
      </dsp:txXfrm>
    </dsp:sp>
    <dsp:sp modelId="{6E27EA9C-C67C-450A-8A3C-DF1F4862AEAB}">
      <dsp:nvSpPr>
        <dsp:cNvPr id="0" name=""/>
        <dsp:cNvSpPr/>
      </dsp:nvSpPr>
      <dsp:spPr>
        <a:xfrm>
          <a:off x="2571778" y="3571899"/>
          <a:ext cx="3796350" cy="9157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PÁD PODSTATNÝCH JMEN</a:t>
          </a:r>
          <a:endParaRPr lang="cs-CZ" sz="2500" b="1" kern="1200" dirty="0"/>
        </a:p>
      </dsp:txBody>
      <dsp:txXfrm>
        <a:off x="2616482" y="3616603"/>
        <a:ext cx="3706942" cy="8263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1714488"/>
          <a:ext cx="8215370" cy="4786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143536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/>
              <a:t>8</a:t>
            </a:r>
            <a:r>
              <a:rPr lang="cs-CZ" dirty="0" smtClean="0"/>
              <a:t>.11.2011</a:t>
            </a:r>
          </a:p>
          <a:p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slovní druhy, slovesa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Prvouka – prohlubování znalostí o životě krtka.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vyjmenovávání slovních druhů. Procvičuje určování sloves.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7072330" y="214290"/>
            <a:ext cx="1857375" cy="2400300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643174" y="428604"/>
            <a:ext cx="3929090" cy="1357322"/>
          </a:xfrm>
          <a:prstGeom prst="cloudCallout">
            <a:avLst>
              <a:gd name="adj1" fmla="val 62853"/>
              <a:gd name="adj2" fmla="val 765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 děti. Postavte schody ze slovních druhů.</a:t>
            </a:r>
          </a:p>
        </p:txBody>
      </p:sp>
      <p:sp>
        <p:nvSpPr>
          <p:cNvPr id="8" name="Krychle 7"/>
          <p:cNvSpPr/>
          <p:nvPr/>
        </p:nvSpPr>
        <p:spPr>
          <a:xfrm>
            <a:off x="6215074" y="3929066"/>
            <a:ext cx="1500198" cy="928694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Podstatná jména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7500958" y="5429264"/>
            <a:ext cx="135732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Přídavná jména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6215074" y="4643446"/>
            <a:ext cx="1357322" cy="71438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Zájmena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6286512" y="5286388"/>
            <a:ext cx="1285884" cy="71438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Číslovky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5072066" y="4929198"/>
            <a:ext cx="1214446" cy="64294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Slovesa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7429520" y="4857760"/>
            <a:ext cx="1143008" cy="71438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Částice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5214942" y="4214818"/>
            <a:ext cx="1357322" cy="71438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Příslovce</a:t>
            </a:r>
          </a:p>
        </p:txBody>
      </p:sp>
      <p:sp>
        <p:nvSpPr>
          <p:cNvPr id="15" name="Krychle 14"/>
          <p:cNvSpPr/>
          <p:nvPr/>
        </p:nvSpPr>
        <p:spPr>
          <a:xfrm>
            <a:off x="7215206" y="4214818"/>
            <a:ext cx="1500198" cy="71438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Předložky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5286380" y="5500702"/>
            <a:ext cx="1214446" cy="71438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Spojky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6215074" y="6000768"/>
            <a:ext cx="1571636" cy="64294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Citoslovce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929454" y="3357562"/>
            <a:ext cx="1857375" cy="2400300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6357950" y="1071546"/>
            <a:ext cx="2071702" cy="1500198"/>
          </a:xfrm>
          <a:prstGeom prst="cloudCallout">
            <a:avLst>
              <a:gd name="adj1" fmla="val 7560"/>
              <a:gd name="adj2" fmla="val 112674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Přiřadíš správně?</a:t>
            </a:r>
          </a:p>
        </p:txBody>
      </p:sp>
      <p:sp>
        <p:nvSpPr>
          <p:cNvPr id="10" name="Mrak 9"/>
          <p:cNvSpPr/>
          <p:nvPr/>
        </p:nvSpPr>
        <p:spPr>
          <a:xfrm>
            <a:off x="571472" y="785794"/>
            <a:ext cx="2286016" cy="1428760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571472" y="4286256"/>
            <a:ext cx="2286016" cy="1428760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Popisek se šipkou doleva 11"/>
          <p:cNvSpPr/>
          <p:nvPr/>
        </p:nvSpPr>
        <p:spPr>
          <a:xfrm>
            <a:off x="2500298" y="2786058"/>
            <a:ext cx="4071966" cy="1214446"/>
          </a:xfrm>
          <a:prstGeom prst="leftArrowCallout">
            <a:avLst>
              <a:gd name="adj1" fmla="val 20723"/>
              <a:gd name="adj2" fmla="val 25000"/>
              <a:gd name="adj3" fmla="val 25000"/>
              <a:gd name="adj4" fmla="val 64977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Označují názvy osob, zvířat, věcí, dějů a vlastností.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Popisek se šipkou doleva 12"/>
          <p:cNvSpPr/>
          <p:nvPr/>
        </p:nvSpPr>
        <p:spPr>
          <a:xfrm>
            <a:off x="2500298" y="2357430"/>
            <a:ext cx="4071966" cy="1214446"/>
          </a:xfrm>
          <a:prstGeom prst="leftArrowCallout">
            <a:avLst>
              <a:gd name="adj1" fmla="val 20723"/>
              <a:gd name="adj2" fmla="val 25000"/>
              <a:gd name="adj3" fmla="val 25000"/>
              <a:gd name="adj4" fmla="val 64977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Vyjadřují, co osoby, zvířata nebo věci dělají.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643702" y="500042"/>
            <a:ext cx="2000250" cy="2584450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1714480" y="357166"/>
            <a:ext cx="3714776" cy="1571636"/>
          </a:xfrm>
          <a:prstGeom prst="cloudCallout">
            <a:avLst>
              <a:gd name="adj1" fmla="val 80616"/>
              <a:gd name="adj2" fmla="val 3537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 všechno umím dělat? Vymysli co nejvíce sloves.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785786" y="2928934"/>
            <a:ext cx="5500726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785786" y="3500438"/>
            <a:ext cx="6000792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785786" y="4000504"/>
            <a:ext cx="7358114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785786" y="4572008"/>
            <a:ext cx="7572428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785786" y="5072074"/>
            <a:ext cx="7572428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785786" y="5572140"/>
            <a:ext cx="7572428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714348" y="214290"/>
            <a:ext cx="7786742" cy="6143668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Krtek je savec. Jeho mláďata se rodí živá a sají mateřské mléko. Žije pod zemí, kde si buduje dlouhé chodby. Má černou kůži s hustými kraťoučkými chlupy. 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Krtek moc dobře nevidí, orientuje se pomocí sluchu, čichu a vousů.  Požírá žížaly, larvy a brouky. 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5206" y="4429132"/>
            <a:ext cx="1713635" cy="2214554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714348" y="214290"/>
            <a:ext cx="7786742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Vyhledej  v  textu  slovesa a podtrhněte je.</a:t>
            </a:r>
            <a:endParaRPr lang="cs-CZ" sz="28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642910" y="1857364"/>
          <a:ext cx="3714776" cy="4572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714512"/>
                <a:gridCol w="2000264"/>
              </a:tblGrid>
              <a:tr h="31432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malíř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</a:tr>
              <a:tr h="454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stavitel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54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učitel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54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kuchařka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54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pekař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54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uklízečka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54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ředitel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54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hráč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54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fotograf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454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kadeřnice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714876" y="1857364"/>
          <a:ext cx="3429024" cy="4572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714512"/>
                <a:gridCol w="1714512"/>
              </a:tblGrid>
              <a:tr h="4572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lékař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běžec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střelec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plavkyně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zpěvák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bruslařka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trumpetista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švadlena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řidič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podnikatel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892" y="0"/>
            <a:ext cx="1271403" cy="1643050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2000232" y="214290"/>
            <a:ext cx="3929090" cy="1143008"/>
          </a:xfrm>
          <a:prstGeom prst="cloudCallout">
            <a:avLst>
              <a:gd name="adj1" fmla="val 74189"/>
              <a:gd name="adj2" fmla="val -1859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Doplňte, co umí lidé.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SLOVESA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714908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Slovesa vyjadřují, co osoby, </a:t>
            </a:r>
            <a:r>
              <a:rPr lang="cs-CZ" b="1" smtClean="0"/>
              <a:t>zvířata </a:t>
            </a:r>
            <a:r>
              <a:rPr lang="cs-CZ" b="1" smtClean="0"/>
              <a:t>a </a:t>
            </a:r>
            <a:r>
              <a:rPr lang="cs-CZ" b="1" dirty="0" smtClean="0"/>
              <a:t>věci dělají.</a:t>
            </a: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– MC900192205.WMF)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1187</TotalTime>
  <Words>248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SLOVESA</vt:lpstr>
      <vt:lpstr>Snímek 3</vt:lpstr>
      <vt:lpstr>Snímek 4</vt:lpstr>
      <vt:lpstr>Snímek 5</vt:lpstr>
      <vt:lpstr>Snímek 6</vt:lpstr>
      <vt:lpstr>Snímek 7</vt:lpstr>
      <vt:lpstr>SLOVESA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35</cp:revision>
  <dcterms:created xsi:type="dcterms:W3CDTF">2011-07-24T08:19:55Z</dcterms:created>
  <dcterms:modified xsi:type="dcterms:W3CDTF">2012-01-25T20:21:52Z</dcterms:modified>
</cp:coreProperties>
</file>