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62" r:id="rId5"/>
    <p:sldId id="259" r:id="rId6"/>
    <p:sldId id="260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NÁZEV:</a:t>
          </a:r>
          <a:r>
            <a:rPr lang="cs-CZ" sz="1600" baseline="0" dirty="0" smtClean="0"/>
            <a:t> </a:t>
          </a:r>
          <a:r>
            <a:rPr lang="cs-CZ" sz="1600" baseline="0" dirty="0" smtClean="0"/>
            <a:t>VY_32_INOVACE_18_ČLOVĚK </a:t>
          </a:r>
          <a:r>
            <a:rPr lang="cs-CZ" sz="1600" baseline="0" dirty="0" smtClean="0"/>
            <a:t>A JEHO SVĚT 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Osoblaha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Kateřina </a:t>
          </a:r>
          <a:r>
            <a:rPr lang="cs-CZ" sz="2000" dirty="0" err="1" smtClean="0"/>
            <a:t>Vergu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Lidé kolem nás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1.07/1.4.00/21.0816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 custLinFactNeighborX="-16385" custLinFactNeighborY="-15147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6A7C971-7A75-43D6-BF36-35CB5CA5204C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0C3BBD3-636D-46FB-AB24-2027A0D9B8C2}" type="presOf" srcId="{D1B46980-6531-4606-95E6-44980827E919}" destId="{6140AFEC-043D-4C43-A2F9-D0F5331DF3A3}" srcOrd="0" destOrd="0" presId="urn:microsoft.com/office/officeart/2005/8/layout/target3"/>
    <dgm:cxn modelId="{0C60E713-4F22-44AB-BF52-2E8CBEE6515D}" type="presOf" srcId="{D8197B8C-B260-4A16-BDF4-0947B075E274}" destId="{25B08C86-7E15-44DC-BE7F-FFB55DD49D12}" srcOrd="0" destOrd="0" presId="urn:microsoft.com/office/officeart/2005/8/layout/target3"/>
    <dgm:cxn modelId="{3B0FF510-46F0-49B4-8AC0-F30140F2318D}" type="presOf" srcId="{4C35D32F-0EAB-4CD7-82EE-45574DC2A586}" destId="{8BEBB6EC-1DAA-4CAC-8A25-BC0FCBD5DBD5}" srcOrd="0" destOrd="0" presId="urn:microsoft.com/office/officeart/2005/8/layout/target3"/>
    <dgm:cxn modelId="{14B85EBD-A800-4B08-9E7C-7CA049AC91DB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996E9FC-36CD-4643-AB33-9380C956AC6E}" type="presOf" srcId="{D1D4F407-5343-4D3F-B5B9-D407B03CAEB4}" destId="{AED2198E-93D5-4001-81B4-73124B309672}" srcOrd="1" destOrd="0" presId="urn:microsoft.com/office/officeart/2005/8/layout/target3"/>
    <dgm:cxn modelId="{0F0D3D81-DF48-4DAE-967A-BF06FAFDA3FE}" type="presOf" srcId="{B651F6E3-6281-48DB-9319-2AEAFDAE7572}" destId="{619D679B-A015-4ECF-8348-D1034C574F40}" srcOrd="0" destOrd="0" presId="urn:microsoft.com/office/officeart/2005/8/layout/target3"/>
    <dgm:cxn modelId="{76B7ECC1-3904-4DCD-9C3E-533D43FD9B0E}" type="presOf" srcId="{757F3AB3-0718-4624-B441-E567A8F0AB56}" destId="{333A1088-737F-45CB-B68E-254E46348037}" srcOrd="0" destOrd="0" presId="urn:microsoft.com/office/officeart/2005/8/layout/target3"/>
    <dgm:cxn modelId="{CC1A7091-E28D-4B12-841C-716BDBE1EA6D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E2B01F1-93B0-4155-8180-3883FC833269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9402488-D99B-40CF-A9AE-E8A24D814D3C}" type="presOf" srcId="{D1D4F407-5343-4D3F-B5B9-D407B03CAEB4}" destId="{D005CE8C-CC26-4C3E-AC11-E15060ECD759}" srcOrd="0" destOrd="0" presId="urn:microsoft.com/office/officeart/2005/8/layout/target3"/>
    <dgm:cxn modelId="{49D7C7DE-9FFC-4C9F-909E-C348E1C788D7}" type="presParOf" srcId="{333A1088-737F-45CB-B68E-254E46348037}" destId="{F5ABB229-8D3B-4694-996A-96F23CF14429}" srcOrd="0" destOrd="0" presId="urn:microsoft.com/office/officeart/2005/8/layout/target3"/>
    <dgm:cxn modelId="{44D58C2E-94DA-4E35-92B5-FD21C32BBA00}" type="presParOf" srcId="{333A1088-737F-45CB-B68E-254E46348037}" destId="{F41139FD-01EE-4571-8B17-4FB00FC51163}" srcOrd="1" destOrd="0" presId="urn:microsoft.com/office/officeart/2005/8/layout/target3"/>
    <dgm:cxn modelId="{1D5E434B-55EE-4D29-8F9C-17FCFF8BD17F}" type="presParOf" srcId="{333A1088-737F-45CB-B68E-254E46348037}" destId="{D005CE8C-CC26-4C3E-AC11-E15060ECD759}" srcOrd="2" destOrd="0" presId="urn:microsoft.com/office/officeart/2005/8/layout/target3"/>
    <dgm:cxn modelId="{EDB364A4-C22B-4AE6-A847-554D58BE7B4D}" type="presParOf" srcId="{333A1088-737F-45CB-B68E-254E46348037}" destId="{2C702D82-9B77-49B7-9568-BB8EB47C3372}" srcOrd="3" destOrd="0" presId="urn:microsoft.com/office/officeart/2005/8/layout/target3"/>
    <dgm:cxn modelId="{5B5978A6-CCB5-4AAF-AEA2-5494167709E2}" type="presParOf" srcId="{333A1088-737F-45CB-B68E-254E46348037}" destId="{A52A0455-90FF-4808-ABD0-F02540D31D5A}" srcOrd="4" destOrd="0" presId="urn:microsoft.com/office/officeart/2005/8/layout/target3"/>
    <dgm:cxn modelId="{2299F293-98A3-45B5-B62C-A98E1E697973}" type="presParOf" srcId="{333A1088-737F-45CB-B68E-254E46348037}" destId="{6140AFEC-043D-4C43-A2F9-D0F5331DF3A3}" srcOrd="5" destOrd="0" presId="urn:microsoft.com/office/officeart/2005/8/layout/target3"/>
    <dgm:cxn modelId="{EF4D80B8-26D5-4318-825E-CBAD25E5802F}" type="presParOf" srcId="{333A1088-737F-45CB-B68E-254E46348037}" destId="{9358AC05-5D7D-4327-9F80-1AD486AEA664}" srcOrd="6" destOrd="0" presId="urn:microsoft.com/office/officeart/2005/8/layout/target3"/>
    <dgm:cxn modelId="{56D3C8AE-1D08-4C8C-8ABF-6BC6C1AD3A5A}" type="presParOf" srcId="{333A1088-737F-45CB-B68E-254E46348037}" destId="{313FC574-E1CD-4FB4-B054-0B805CE0447D}" srcOrd="7" destOrd="0" presId="urn:microsoft.com/office/officeart/2005/8/layout/target3"/>
    <dgm:cxn modelId="{83687DBE-42F7-4AD5-AE58-4A1FCA6EE5EA}" type="presParOf" srcId="{333A1088-737F-45CB-B68E-254E46348037}" destId="{619D679B-A015-4ECF-8348-D1034C574F40}" srcOrd="8" destOrd="0" presId="urn:microsoft.com/office/officeart/2005/8/layout/target3"/>
    <dgm:cxn modelId="{641F8301-B5C2-4856-94B2-74D5FB396DE4}" type="presParOf" srcId="{333A1088-737F-45CB-B68E-254E46348037}" destId="{322283A8-4A27-4CDA-BAE3-F381106A9174}" srcOrd="9" destOrd="0" presId="urn:microsoft.com/office/officeart/2005/8/layout/target3"/>
    <dgm:cxn modelId="{2A58A8E3-AB17-4116-90EB-E6489E17D50D}" type="presParOf" srcId="{333A1088-737F-45CB-B68E-254E46348037}" destId="{FFC9F71D-1B4F-4AD9-A4A6-86ADEFC8AF5C}" srcOrd="10" destOrd="0" presId="urn:microsoft.com/office/officeart/2005/8/layout/target3"/>
    <dgm:cxn modelId="{E47381F1-DD45-4AC4-B0A2-5F6A92128598}" type="presParOf" srcId="{333A1088-737F-45CB-B68E-254E46348037}" destId="{25B08C86-7E15-44DC-BE7F-FFB55DD49D12}" srcOrd="11" destOrd="0" presId="urn:microsoft.com/office/officeart/2005/8/layout/target3"/>
    <dgm:cxn modelId="{6530F752-E288-4D22-9EDE-7A67503CF506}" type="presParOf" srcId="{333A1088-737F-45CB-B68E-254E46348037}" destId="{76644BE8-9D7C-4C09-B250-3D10AF48CBB7}" srcOrd="12" destOrd="0" presId="urn:microsoft.com/office/officeart/2005/8/layout/target3"/>
    <dgm:cxn modelId="{4640ED42-3442-436B-83A4-2B0588E913EE}" type="presParOf" srcId="{333A1088-737F-45CB-B68E-254E46348037}" destId="{EE85B701-7295-41C0-BA7A-34D3756A2AE6}" srcOrd="13" destOrd="0" presId="urn:microsoft.com/office/officeart/2005/8/layout/target3"/>
    <dgm:cxn modelId="{0A64278D-AD50-4057-A24B-6A63EAE402E1}" type="presParOf" srcId="{333A1088-737F-45CB-B68E-254E46348037}" destId="{8BEBB6EC-1DAA-4CAC-8A25-BC0FCBD5DBD5}" srcOrd="14" destOrd="0" presId="urn:microsoft.com/office/officeart/2005/8/layout/target3"/>
    <dgm:cxn modelId="{EB7A9811-9F8A-4CBD-AC61-22082A9A40AB}" type="presParOf" srcId="{333A1088-737F-45CB-B68E-254E46348037}" destId="{AED2198E-93D5-4001-81B4-73124B309672}" srcOrd="15" destOrd="0" presId="urn:microsoft.com/office/officeart/2005/8/layout/target3"/>
    <dgm:cxn modelId="{A336A253-FD5F-4CAD-A4BD-B393D39F589B}" type="presParOf" srcId="{333A1088-737F-45CB-B68E-254E46348037}" destId="{2BE915AB-18AA-4053-B92C-3BFC9ED204BB}" srcOrd="16" destOrd="0" presId="urn:microsoft.com/office/officeart/2005/8/layout/target3"/>
    <dgm:cxn modelId="{34690D64-6F6B-4052-945B-D190E9888BB5}" type="presParOf" srcId="{333A1088-737F-45CB-B68E-254E46348037}" destId="{6BB5E863-4638-4E1D-BFDE-399D028AC4ED}" srcOrd="17" destOrd="0" presId="urn:microsoft.com/office/officeart/2005/8/layout/target3"/>
    <dgm:cxn modelId="{C4F4036B-285A-4F9D-A087-1428B33C6C90}" type="presParOf" srcId="{333A1088-737F-45CB-B68E-254E46348037}" destId="{5A5FFA88-C948-4069-8E93-59FA12366E83}" srcOrd="18" destOrd="0" presId="urn:microsoft.com/office/officeart/2005/8/layout/target3"/>
    <dgm:cxn modelId="{FF36234A-E4F3-4E6A-84F8-94D243FEED3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Osoblaha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Kateřina </a:t>
          </a:r>
          <a:r>
            <a:rPr lang="cs-CZ" sz="2000" kern="1200" dirty="0" err="1" smtClean="0"/>
            <a:t>Vergu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</a:t>
          </a:r>
          <a:r>
            <a:rPr lang="cs-CZ" sz="1600" kern="1200" baseline="0" dirty="0" smtClean="0"/>
            <a:t> </a:t>
          </a:r>
          <a:r>
            <a:rPr lang="cs-CZ" sz="1600" kern="1200" baseline="0" dirty="0" smtClean="0"/>
            <a:t>VY_32_INOVACE_18_ČLOVĚK </a:t>
          </a:r>
          <a:r>
            <a:rPr lang="cs-CZ" sz="1600" kern="1200" baseline="0" dirty="0" smtClean="0"/>
            <a:t>A JEHO SVĚT </a:t>
          </a:r>
          <a:endParaRPr lang="cs-CZ" sz="16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648076" y="1080118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Lidé kolem nás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1.07/1.4.00/21.0816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E7FF-7435-4228-A757-804BE439D58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150CE95-771F-4E34-826E-834C8ABB0C6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E7FF-7435-4228-A757-804BE439D58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150CE95-771F-4E34-826E-834C8ABB0C6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E7FF-7435-4228-A757-804BE439D58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150CE95-771F-4E34-826E-834C8ABB0C6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6C3E7FF-7435-4228-A757-804BE439D58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CE95-771F-4E34-826E-834C8ABB0C6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E7FF-7435-4228-A757-804BE439D58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150CE95-771F-4E34-826E-834C8ABB0C63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E7FF-7435-4228-A757-804BE439D58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150CE95-771F-4E34-826E-834C8ABB0C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E7FF-7435-4228-A757-804BE439D58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150CE95-771F-4E34-826E-834C8ABB0C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150CE95-771F-4E34-826E-834C8ABB0C63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E7FF-7435-4228-A757-804BE439D58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150CE95-771F-4E34-826E-834C8ABB0C6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66C3E7FF-7435-4228-A757-804BE439D58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E7FF-7435-4228-A757-804BE439D58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0CE95-771F-4E34-826E-834C8ABB0C6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150CE95-771F-4E34-826E-834C8ABB0C63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E7FF-7435-4228-A757-804BE439D58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66C3E7FF-7435-4228-A757-804BE439D58E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150CE95-771F-4E34-826E-834C8ABB0C63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i.istockimg.com/file_thumbview_approve/13736913/2/stock-illustration-13736913-happy-family.jpg" TargetMode="External"/><Relationship Id="rId3" Type="http://schemas.openxmlformats.org/officeDocument/2006/relationships/hyperlink" Target="http://wiki.rvp.cz/@api/deki/files/17053/=tat%C3%ADnek.jpg?size=thumb" TargetMode="External"/><Relationship Id="rId7" Type="http://schemas.openxmlformats.org/officeDocument/2006/relationships/hyperlink" Target="http://creativecommons.org/licenses/by-nc-sa/3.0/deed.cs" TargetMode="External"/><Relationship Id="rId12" Type="http://schemas.openxmlformats.org/officeDocument/2006/relationships/hyperlink" Target="http://i.istockimg.com/file_thumbview_approve/13607390/2/stock-illustration-13607390-kids-and-housework.jpg" TargetMode="External"/><Relationship Id="rId2" Type="http://schemas.openxmlformats.org/officeDocument/2006/relationships/hyperlink" Target="http://wiki.rvp.cz/@api/deki/files/17041/=maminka.jpg?size=thumb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iki.rvp.cz/@api/deki/files/17143/=miminko.jpg?size=thumb" TargetMode="External"/><Relationship Id="rId11" Type="http://schemas.openxmlformats.org/officeDocument/2006/relationships/hyperlink" Target="http://www.deskovehry.com/fotky/whatsrubbish/whats-rubbish-02.jpg" TargetMode="External"/><Relationship Id="rId5" Type="http://schemas.openxmlformats.org/officeDocument/2006/relationships/hyperlink" Target="http://wiki.rvp.cz/@api/deki/files/17045/=sestra.jpg?size=thumb" TargetMode="External"/><Relationship Id="rId10" Type="http://schemas.openxmlformats.org/officeDocument/2006/relationships/hyperlink" Target="http://www.montanex.cz/ftp/Zbozi/Doplnkove/Logopedie/rozli%C5%A1ov%C3%A1n%C3%AD%20slov%20ve%20v%C4%9Bt%C4%9B/a42a.jpg" TargetMode="External"/><Relationship Id="rId4" Type="http://schemas.openxmlformats.org/officeDocument/2006/relationships/hyperlink" Target="http://wiki.rvp.cz/@api/deki/files/17051/=syn.jpg?size=thumb" TargetMode="External"/><Relationship Id="rId9" Type="http://schemas.openxmlformats.org/officeDocument/2006/relationships/hyperlink" Target="http://omalov&#225;nky.eu/files/1612_small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0318167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Nadpis 1"/>
          <p:cNvSpPr txBox="1">
            <a:spLocks/>
          </p:cNvSpPr>
          <p:nvPr/>
        </p:nvSpPr>
        <p:spPr>
          <a:xfrm>
            <a:off x="-252536" y="3645023"/>
            <a:ext cx="8208912" cy="84838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              </a:t>
            </a:r>
            <a:r>
              <a:rPr lang="cs-CZ" dirty="0" smtClean="0"/>
              <a:t>Moje rodina</a:t>
            </a:r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36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1908340"/>
              </p:ext>
            </p:extLst>
          </p:nvPr>
        </p:nvGraphicFramePr>
        <p:xfrm>
          <a:off x="1115613" y="1412874"/>
          <a:ext cx="7200802" cy="2706674"/>
        </p:xfrm>
        <a:graphic>
          <a:graphicData uri="http://schemas.openxmlformats.org/drawingml/2006/table">
            <a:tbl>
              <a:tblPr/>
              <a:tblGrid>
                <a:gridCol w="3600401"/>
                <a:gridCol w="3600401"/>
              </a:tblGrid>
              <a:tr h="4846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Datum vytvoření projektu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Listopad 2011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846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DE"/>
                    </a:solidFill>
                  </a:tcPr>
                </a:tc>
              </a:tr>
              <a:tr h="15508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Popis prezentace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cs-CZ" dirty="0" smtClean="0">
                          <a:effectLst/>
                        </a:rPr>
                        <a:t>Žáci se</a:t>
                      </a:r>
                      <a:r>
                        <a:rPr lang="cs-CZ" baseline="0" dirty="0" smtClean="0">
                          <a:effectLst/>
                        </a:rPr>
                        <a:t> </a:t>
                      </a:r>
                      <a:r>
                        <a:rPr lang="cs-CZ" baseline="0" dirty="0" smtClean="0">
                          <a:effectLst/>
                        </a:rPr>
                        <a:t>doví, kdo tvoří rodinu, jaké úkoly mají jednotliví členové rodiny. Na základě obrázků hovoří o své rodině, na závěr nakreslí, jak </a:t>
                      </a:r>
                      <a:r>
                        <a:rPr lang="cs-CZ" baseline="0" dirty="0" err="1" smtClean="0">
                          <a:effectLst/>
                        </a:rPr>
                        <a:t>pomáhájí</a:t>
                      </a:r>
                      <a:r>
                        <a:rPr lang="cs-CZ" baseline="0" dirty="0" smtClean="0">
                          <a:effectLst/>
                        </a:rPr>
                        <a:t> s domácími pracemi.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E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556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MOJE RODINA</a:t>
            </a:r>
            <a:endParaRPr lang="cs-CZ" b="1" u="sng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73449" y="1142096"/>
            <a:ext cx="464902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RODINU TVOŘÍ:</a:t>
            </a:r>
            <a:endParaRPr lang="cs-CZ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83983" y="2117357"/>
            <a:ext cx="33810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MAMINKA</a:t>
            </a:r>
            <a:endParaRPr lang="cs-CZ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178960" y="3504416"/>
            <a:ext cx="47965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</a:t>
            </a:r>
            <a: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JEJICH DĚTI</a:t>
            </a:r>
            <a:endParaRPr lang="cs-CZ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2976040"/>
            <a:ext cx="1639409" cy="2342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6676" y="2178890"/>
            <a:ext cx="1855737" cy="2651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829943"/>
            <a:ext cx="152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697" y="4427746"/>
            <a:ext cx="1335716" cy="1908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643" y="4427746"/>
            <a:ext cx="1379351" cy="1970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4751694" y="2117357"/>
            <a:ext cx="297870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TATÍNEK</a:t>
            </a:r>
            <a:endParaRPr lang="cs-CZ" sz="4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24830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548680"/>
            <a:ext cx="698781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Řekni, které osoby </a:t>
            </a:r>
          </a:p>
          <a:p>
            <a:pPr algn="ctr"/>
            <a:r>
              <a:rPr lang="cs-CZ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</a:t>
            </a:r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tebou bydlí?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339303"/>
            <a:ext cx="6300700" cy="3797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125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KDO CO DĚLÁ?</a:t>
            </a:r>
            <a:endParaRPr lang="cs-CZ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66" b="17569"/>
          <a:stretch/>
        </p:blipFill>
        <p:spPr bwMode="auto">
          <a:xfrm>
            <a:off x="395536" y="1441907"/>
            <a:ext cx="3028076" cy="2998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4" t="50906" r="58433"/>
          <a:stretch/>
        </p:blipFill>
        <p:spPr bwMode="auto">
          <a:xfrm>
            <a:off x="6078673" y="1126558"/>
            <a:ext cx="2788470" cy="2950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190" y="4077072"/>
            <a:ext cx="4225652" cy="2401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475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74996" y="548680"/>
            <a:ext cx="8594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Kdo má co u vás  na starosti</a:t>
            </a:r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?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79512" y="1916832"/>
            <a:ext cx="8136903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Jak sami pomáháte </a:t>
            </a:r>
            <a:r>
              <a:rPr lang="cs-CZ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při domácích pracích?</a:t>
            </a:r>
            <a:endParaRPr lang="cs-CZ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866" y="2563163"/>
            <a:ext cx="3954277" cy="3746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871705" y="4205408"/>
            <a:ext cx="540059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Nakresli, co máš na starosti ty.</a:t>
            </a:r>
            <a:endParaRPr lang="cs-CZ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91032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Maminka-</a:t>
            </a:r>
            <a:r>
              <a:rPr lang="cs-CZ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  <a:hlinkClick r:id="rId2"/>
              </a:rPr>
              <a:t>ttp://wiki.rvp.cz/@api/deki/files/17041/=maminka.jpg?size=thumb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Tatínek: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http://wiki.rvp.cz/@api/deki/files/17053/=tat%C3%ADnek.jpg?size=thumb</a:t>
            </a: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Děti: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http://wiki.rvp.cz/@api/deki/files/17051/=syn.jpg?size=thumb</a:t>
            </a: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http://wiki.rvp.cz/@api/deki/files/17045/=sestra.jpg?size=thumb</a:t>
            </a: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http://wiki.rvp.cz/@api/deki/files/17143/=miminko.jpg?size=thumb</a:t>
            </a: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Obrázky jsou dostupné </a:t>
            </a:r>
            <a:r>
              <a:rPr lang="cs-CZ" sz="3000" dirty="0">
                <a:latin typeface="Times New Roman" pitchFamily="18" charset="0"/>
                <a:cs typeface="Times New Roman" pitchFamily="18" charset="0"/>
              </a:rPr>
              <a:t>pod licencí </a:t>
            </a:r>
            <a:r>
              <a:rPr lang="cs-CZ" sz="3000" dirty="0" err="1" smtClean="0">
                <a:latin typeface="Times New Roman" pitchFamily="18" charset="0"/>
                <a:cs typeface="Times New Roman" pitchFamily="18" charset="0"/>
                <a:hlinkClick r:id="rId7" tooltip="http://creativecommons.org/licenses/by-nc-sa/3.0/deed.cs"/>
              </a:rPr>
              <a:t>Creative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  <a:hlinkClick r:id="rId7" tooltip="http://creativecommons.org/licenses/by-nc-sa/3.0/deed.cs"/>
              </a:rPr>
              <a:t> </a:t>
            </a:r>
            <a:r>
              <a:rPr lang="cs-CZ" sz="3000" dirty="0" err="1" smtClean="0">
                <a:latin typeface="Times New Roman" pitchFamily="18" charset="0"/>
                <a:cs typeface="Times New Roman" pitchFamily="18" charset="0"/>
                <a:hlinkClick r:id="rId7" tooltip="http://creativecommons.org/licenses/by-nc-sa/3.0/deed.cs"/>
              </a:rPr>
              <a:t>Commons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Autor: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Tereza Chaloupková</a:t>
            </a:r>
          </a:p>
          <a:p>
            <a:pPr marL="0" indent="0">
              <a:buNone/>
            </a:pP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Rodina</a:t>
            </a:r>
            <a:r>
              <a:rPr lang="cs-CZ" sz="3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3000" dirty="0">
                <a:latin typeface="Times New Roman" pitchFamily="18" charset="0"/>
                <a:cs typeface="Times New Roman" pitchFamily="18" charset="0"/>
                <a:hlinkClick r:id="rId8"/>
              </a:rPr>
              <a:t>http://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  <a:hlinkClick r:id="rId8"/>
              </a:rPr>
              <a:t>i.istockimg.com/file_thumbview_approve/13736913/2/stock-illustration-13736913-happy-family.jpg</a:t>
            </a: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Maminka vaří: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  <a:hlinkClick r:id="rId9"/>
              </a:rPr>
              <a:t>http://xn--omalovnky-51a.eu/files/1612_small.jpg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Utírá nádobí: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http://www.montanex.cz/ftp/Zbozi/Doplnkove/Logopedie/rozli%C5%A1ov%C3%A1n%C3%AD%20slov%20ve%20v%C4%9Bt%C4%9B/a42a.jpg</a:t>
            </a: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Vynáší odpadky: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  <a:hlinkClick r:id="rId11"/>
              </a:rPr>
              <a:t>http://www.deskovehry.com/fotky/whatsrubbish/whats-rubbish-02.jpg</a:t>
            </a: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4v1: </a:t>
            </a:r>
            <a:r>
              <a:rPr lang="cs-CZ" sz="3000" dirty="0" smtClean="0">
                <a:latin typeface="Times New Roman" pitchFamily="18" charset="0"/>
                <a:cs typeface="Times New Roman" pitchFamily="18" charset="0"/>
                <a:hlinkClick r:id="rId12"/>
              </a:rPr>
              <a:t>http://i.istockimg.com/file_thumbview_approve/13607390/2/stock-illustration-13607390-kids-and-housework.jpg</a:t>
            </a: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> </a:t>
            </a:r>
            <a:br>
              <a:rPr lang="cs-CZ" sz="1600" dirty="0"/>
            </a:br>
            <a:endParaRPr lang="cs-CZ" sz="1600" dirty="0" smtClean="0"/>
          </a:p>
          <a:p>
            <a:r>
              <a:rPr lang="cs-CZ" sz="1600" dirty="0" smtClean="0"/>
              <a:t> 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1600" dirty="0"/>
              <a:t/>
            </a:r>
            <a:br>
              <a:rPr lang="cs-CZ" sz="1600" dirty="0"/>
            </a:br>
            <a:endParaRPr lang="cs-CZ" sz="1600" dirty="0" smtClean="0"/>
          </a:p>
          <a:p>
            <a:r>
              <a:rPr lang="cs-CZ" sz="1600" dirty="0" smtClean="0"/>
              <a:t> </a:t>
            </a:r>
          </a:p>
          <a:p>
            <a:pPr marL="0" indent="0">
              <a:buNone/>
            </a:pP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659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97</TotalTime>
  <Words>130</Words>
  <Application>Microsoft Office PowerPoint</Application>
  <PresentationFormat>Předvádění na obrazovce (4:3)</PresentationFormat>
  <Paragraphs>43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Administrativní</vt:lpstr>
      <vt:lpstr>Prezentace aplikace PowerPoint</vt:lpstr>
      <vt:lpstr>Prezentace aplikace PowerPoint</vt:lpstr>
      <vt:lpstr>MOJE RODINA</vt:lpstr>
      <vt:lpstr>Prezentace aplikace PowerPoint</vt:lpstr>
      <vt:lpstr>KDO CO DĚLÁ?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Katka</dc:creator>
  <cp:lastModifiedBy>Katka</cp:lastModifiedBy>
  <cp:revision>9</cp:revision>
  <dcterms:created xsi:type="dcterms:W3CDTF">2012-01-05T16:01:52Z</dcterms:created>
  <dcterms:modified xsi:type="dcterms:W3CDTF">2012-01-05T17:39:05Z</dcterms:modified>
</cp:coreProperties>
</file>