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6" r:id="rId6"/>
    <p:sldId id="263" r:id="rId7"/>
    <p:sldId id="264" r:id="rId8"/>
    <p:sldId id="265" r:id="rId9"/>
    <p:sldId id="270" r:id="rId10"/>
    <p:sldId id="271" r:id="rId11"/>
    <p:sldId id="272" r:id="rId12"/>
    <p:sldId id="26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VY_32_INOVACE_19_ČLOVĚK A JEHO SVĚT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</a:t>
          </a:r>
          <a:r>
            <a:rPr lang="cs-CZ" sz="2000" dirty="0" err="1" smtClean="0"/>
            <a:t>Vergu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Lidé a čas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 custLinFactNeighborX="-16385" custLinFactNeighborY="-15147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A1A3EA-F98A-4026-9BA2-402E229BB6F8}" type="presOf" srcId="{D1D4F407-5343-4D3F-B5B9-D407B03CAEB4}" destId="{D005CE8C-CC26-4C3E-AC11-E15060ECD759}" srcOrd="0" destOrd="0" presId="urn:microsoft.com/office/officeart/2005/8/layout/target3"/>
    <dgm:cxn modelId="{64D8CE60-DCCF-4144-B17C-F8447D8D93A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0CAD0A1-EE38-4774-8468-543D5B5B49AA}" type="presOf" srcId="{4C35D32F-0EAB-4CD7-82EE-45574DC2A586}" destId="{8BEBB6EC-1DAA-4CAC-8A25-BC0FCBD5DBD5}" srcOrd="0" destOrd="0" presId="urn:microsoft.com/office/officeart/2005/8/layout/target3"/>
    <dgm:cxn modelId="{98A0D039-D846-4EF4-819B-A649E485FEB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1EB07CB-5BB6-4BFF-A7EF-55DF5A7831F1}" type="presOf" srcId="{757F3AB3-0718-4624-B441-E567A8F0AB56}" destId="{333A1088-737F-45CB-B68E-254E46348037}" srcOrd="0" destOrd="0" presId="urn:microsoft.com/office/officeart/2005/8/layout/target3"/>
    <dgm:cxn modelId="{306088CA-069C-42F5-8E97-C4FFB17A241A}" type="presOf" srcId="{D8197B8C-B260-4A16-BDF4-0947B075E274}" destId="{25B08C86-7E15-44DC-BE7F-FFB55DD49D12}" srcOrd="0" destOrd="0" presId="urn:microsoft.com/office/officeart/2005/8/layout/target3"/>
    <dgm:cxn modelId="{A4C85B99-E1D1-44CE-9942-3764FC65C9D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77B7AE-9CDA-4136-A7E5-D25E02E4294F}" type="presOf" srcId="{D1D4F407-5343-4D3F-B5B9-D407B03CAEB4}" destId="{AED2198E-93D5-4001-81B4-73124B309672}" srcOrd="1" destOrd="0" presId="urn:microsoft.com/office/officeart/2005/8/layout/target3"/>
    <dgm:cxn modelId="{EA554E52-5C4A-49B8-AD8C-4B12E6E18204}" type="presOf" srcId="{B651F6E3-6281-48DB-9319-2AEAFDAE7572}" destId="{6BB5E863-4638-4E1D-BFDE-399D028AC4ED}" srcOrd="1" destOrd="0" presId="urn:microsoft.com/office/officeart/2005/8/layout/target3"/>
    <dgm:cxn modelId="{47E94BCF-8489-4B96-8372-CC4A01ABE471}" type="presOf" srcId="{D1B46980-6531-4606-95E6-44980827E919}" destId="{6140AFEC-043D-4C43-A2F9-D0F5331DF3A3}" srcOrd="0" destOrd="0" presId="urn:microsoft.com/office/officeart/2005/8/layout/target3"/>
    <dgm:cxn modelId="{ADD12D49-846A-4189-A010-11B2F527351B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CEB44BA-2343-4F23-8328-C4940667A45B}" type="presParOf" srcId="{333A1088-737F-45CB-B68E-254E46348037}" destId="{F5ABB229-8D3B-4694-996A-96F23CF14429}" srcOrd="0" destOrd="0" presId="urn:microsoft.com/office/officeart/2005/8/layout/target3"/>
    <dgm:cxn modelId="{69FF1A90-B1DC-4563-8FAF-402F92684D39}" type="presParOf" srcId="{333A1088-737F-45CB-B68E-254E46348037}" destId="{F41139FD-01EE-4571-8B17-4FB00FC51163}" srcOrd="1" destOrd="0" presId="urn:microsoft.com/office/officeart/2005/8/layout/target3"/>
    <dgm:cxn modelId="{C9E66A52-E0F6-4B76-99AD-D2CBD9480F12}" type="presParOf" srcId="{333A1088-737F-45CB-B68E-254E46348037}" destId="{D005CE8C-CC26-4C3E-AC11-E15060ECD759}" srcOrd="2" destOrd="0" presId="urn:microsoft.com/office/officeart/2005/8/layout/target3"/>
    <dgm:cxn modelId="{6F5FCD41-1553-4431-8687-2DF589E6DE07}" type="presParOf" srcId="{333A1088-737F-45CB-B68E-254E46348037}" destId="{2C702D82-9B77-49B7-9568-BB8EB47C3372}" srcOrd="3" destOrd="0" presId="urn:microsoft.com/office/officeart/2005/8/layout/target3"/>
    <dgm:cxn modelId="{49C99728-5B7E-4E6E-9B6A-C82330BBAC53}" type="presParOf" srcId="{333A1088-737F-45CB-B68E-254E46348037}" destId="{A52A0455-90FF-4808-ABD0-F02540D31D5A}" srcOrd="4" destOrd="0" presId="urn:microsoft.com/office/officeart/2005/8/layout/target3"/>
    <dgm:cxn modelId="{F7DC25D9-EC5A-4379-91A3-CD2186F81827}" type="presParOf" srcId="{333A1088-737F-45CB-B68E-254E46348037}" destId="{6140AFEC-043D-4C43-A2F9-D0F5331DF3A3}" srcOrd="5" destOrd="0" presId="urn:microsoft.com/office/officeart/2005/8/layout/target3"/>
    <dgm:cxn modelId="{A4E0F7FD-5453-491A-927F-BEB1F1EB51B3}" type="presParOf" srcId="{333A1088-737F-45CB-B68E-254E46348037}" destId="{9358AC05-5D7D-4327-9F80-1AD486AEA664}" srcOrd="6" destOrd="0" presId="urn:microsoft.com/office/officeart/2005/8/layout/target3"/>
    <dgm:cxn modelId="{94937152-8F91-48E5-9E2E-5CC2EA02AEB3}" type="presParOf" srcId="{333A1088-737F-45CB-B68E-254E46348037}" destId="{313FC574-E1CD-4FB4-B054-0B805CE0447D}" srcOrd="7" destOrd="0" presId="urn:microsoft.com/office/officeart/2005/8/layout/target3"/>
    <dgm:cxn modelId="{6FE1543D-FE9B-4342-872A-45C402B0EE8B}" type="presParOf" srcId="{333A1088-737F-45CB-B68E-254E46348037}" destId="{619D679B-A015-4ECF-8348-D1034C574F40}" srcOrd="8" destOrd="0" presId="urn:microsoft.com/office/officeart/2005/8/layout/target3"/>
    <dgm:cxn modelId="{57B6C4C0-5CB1-4C4B-9405-0670297C71E4}" type="presParOf" srcId="{333A1088-737F-45CB-B68E-254E46348037}" destId="{322283A8-4A27-4CDA-BAE3-F381106A9174}" srcOrd="9" destOrd="0" presId="urn:microsoft.com/office/officeart/2005/8/layout/target3"/>
    <dgm:cxn modelId="{3A31586D-186F-4A87-87D9-D835A09A83CC}" type="presParOf" srcId="{333A1088-737F-45CB-B68E-254E46348037}" destId="{FFC9F71D-1B4F-4AD9-A4A6-86ADEFC8AF5C}" srcOrd="10" destOrd="0" presId="urn:microsoft.com/office/officeart/2005/8/layout/target3"/>
    <dgm:cxn modelId="{735EA268-7D0B-466D-BA7C-EA664CF1FD85}" type="presParOf" srcId="{333A1088-737F-45CB-B68E-254E46348037}" destId="{25B08C86-7E15-44DC-BE7F-FFB55DD49D12}" srcOrd="11" destOrd="0" presId="urn:microsoft.com/office/officeart/2005/8/layout/target3"/>
    <dgm:cxn modelId="{990F748F-C0F7-425C-B43C-3D6B2661F8DD}" type="presParOf" srcId="{333A1088-737F-45CB-B68E-254E46348037}" destId="{76644BE8-9D7C-4C09-B250-3D10AF48CBB7}" srcOrd="12" destOrd="0" presId="urn:microsoft.com/office/officeart/2005/8/layout/target3"/>
    <dgm:cxn modelId="{C7661040-6653-4C95-8C3B-9AD672DC4415}" type="presParOf" srcId="{333A1088-737F-45CB-B68E-254E46348037}" destId="{EE85B701-7295-41C0-BA7A-34D3756A2AE6}" srcOrd="13" destOrd="0" presId="urn:microsoft.com/office/officeart/2005/8/layout/target3"/>
    <dgm:cxn modelId="{445AD92E-BA2D-4467-A33D-641500C91DB5}" type="presParOf" srcId="{333A1088-737F-45CB-B68E-254E46348037}" destId="{8BEBB6EC-1DAA-4CAC-8A25-BC0FCBD5DBD5}" srcOrd="14" destOrd="0" presId="urn:microsoft.com/office/officeart/2005/8/layout/target3"/>
    <dgm:cxn modelId="{A20AF2B9-5FA4-4695-8AD7-2B78CB13792B}" type="presParOf" srcId="{333A1088-737F-45CB-B68E-254E46348037}" destId="{AED2198E-93D5-4001-81B4-73124B309672}" srcOrd="15" destOrd="0" presId="urn:microsoft.com/office/officeart/2005/8/layout/target3"/>
    <dgm:cxn modelId="{36C0DA81-4C17-49DD-A5A6-47F96EC5BC03}" type="presParOf" srcId="{333A1088-737F-45CB-B68E-254E46348037}" destId="{2BE915AB-18AA-4053-B92C-3BFC9ED204BB}" srcOrd="16" destOrd="0" presId="urn:microsoft.com/office/officeart/2005/8/layout/target3"/>
    <dgm:cxn modelId="{2E2F813D-ABF6-48C1-AFB7-64C4DD7C0034}" type="presParOf" srcId="{333A1088-737F-45CB-B68E-254E46348037}" destId="{6BB5E863-4638-4E1D-BFDE-399D028AC4ED}" srcOrd="17" destOrd="0" presId="urn:microsoft.com/office/officeart/2005/8/layout/target3"/>
    <dgm:cxn modelId="{9FB2D082-C32D-4C20-8747-832C1784F043}" type="presParOf" srcId="{333A1088-737F-45CB-B68E-254E46348037}" destId="{5A5FFA88-C948-4069-8E93-59FA12366E83}" srcOrd="18" destOrd="0" presId="urn:microsoft.com/office/officeart/2005/8/layout/target3"/>
    <dgm:cxn modelId="{72D15A0D-90E5-4C9D-BA3A-A1D7C7A785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</a:t>
          </a:r>
          <a:r>
            <a:rPr lang="cs-CZ" sz="2000" kern="1200" dirty="0" err="1" smtClean="0"/>
            <a:t>Vergu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VY_32_INOVACE_19_ČLOVĚK A JEHO SVĚT </a:t>
          </a:r>
          <a:endParaRPr lang="cs-CZ" sz="16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48076" y="1080118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Lidé a čas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A6CAE69-F06A-4D5F-93D3-46F7B4E3A9EF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94E84A-7E4B-49EE-A0E9-40B4DE4287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Ly%C5%BEov%C3%A1n%C3%AD&amp;ex=1" TargetMode="External"/><Relationship Id="rId3" Type="http://schemas.openxmlformats.org/officeDocument/2006/relationships/hyperlink" Target="http://office.microsoft.com/cs-cz/images/results.aspx?qu=rampouch&amp;ex=1" TargetMode="External"/><Relationship Id="rId7" Type="http://schemas.openxmlformats.org/officeDocument/2006/relationships/hyperlink" Target="http://image.tn.nova.cz/media/images/750x750/Dec2011/912713.jpg?a82f" TargetMode="External"/><Relationship Id="rId2" Type="http://schemas.openxmlformats.org/officeDocument/2006/relationships/hyperlink" Target="http://office.microsoft.com/cs-cz/images/similar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3.cn.cz/14/1319104221_201110200048_PRG_1.jpg" TargetMode="External"/><Relationship Id="rId5" Type="http://schemas.openxmlformats.org/officeDocument/2006/relationships/hyperlink" Target="http://office.microsoft.com/cs-cz/images/results.aspx?qu=jinovatka&amp;ex=1" TargetMode="External"/><Relationship Id="rId10" Type="http://schemas.openxmlformats.org/officeDocument/2006/relationships/hyperlink" Target="http://office.microsoft.com/cs-cz/images/results.aspx?qu=s%C3%A1n%C4%9B&amp;ex=1" TargetMode="External"/><Relationship Id="rId4" Type="http://schemas.openxmlformats.org/officeDocument/2006/relationships/hyperlink" Target="http://office.microsoft.com/cs-cz/images/results.aspx?qu=sn%C3%ADh&amp;ex=1" TargetMode="External"/><Relationship Id="rId9" Type="http://schemas.openxmlformats.org/officeDocument/2006/relationships/hyperlink" Target="http://office.microsoft.com/cs-cz/images/results.aspx?qu=bruslen%C3%AD&amp;ex=1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b.wz.cz/photo800600/r/rohlici_wz_cz/36/20-Plne-krmitko.jpg" TargetMode="External"/><Relationship Id="rId3" Type="http://schemas.openxmlformats.org/officeDocument/2006/relationships/hyperlink" Target="http://office.microsoft.com/cs-cz/images/results.aspx?qu=pal%C4%8D%C3%A1ky&amp;ex=1" TargetMode="External"/><Relationship Id="rId7" Type="http://schemas.openxmlformats.org/officeDocument/2006/relationships/hyperlink" Target="http://mm.denik.cz/73/c2/0211_ka_krmeni_zvere_myslivec_krmelec_denik_clanek_solo.jpg" TargetMode="External"/><Relationship Id="rId2" Type="http://schemas.openxmlformats.org/officeDocument/2006/relationships/hyperlink" Target="http://office.microsoft.com/cs-cz/images/results.aspx?qu=zimn%C3%AD+oble%C4%8Den%C3%AD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972/667/e5d55f5196_75888686_o2.jpg" TargetMode="External"/><Relationship Id="rId5" Type="http://schemas.openxmlformats.org/officeDocument/2006/relationships/hyperlink" Target="http://office.microsoft.com/cs-cz/images/results.aspx?qu=boty&amp;ex=1" TargetMode="External"/><Relationship Id="rId4" Type="http://schemas.openxmlformats.org/officeDocument/2006/relationships/hyperlink" Target="http://office.microsoft.com/cs-cz/images/similar.aspx" TargetMode="External"/><Relationship Id="rId9" Type="http://schemas.openxmlformats.org/officeDocument/2006/relationships/hyperlink" Target="http://img.ahaonline.cz/img/18/article/779732_import-ruzne-ptacky-prilakate-do-krmitka-podle-toho-co-do-nej-nasype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3920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-252536" y="3645023"/>
            <a:ext cx="7920880" cy="84838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                 Zima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09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414502"/>
              </p:ext>
            </p:extLst>
          </p:nvPr>
        </p:nvGraphicFramePr>
        <p:xfrm>
          <a:off x="1187624" y="1412776"/>
          <a:ext cx="6672214" cy="2291734"/>
        </p:xfrm>
        <a:graphic>
          <a:graphicData uri="http://schemas.openxmlformats.org/drawingml/2006/table">
            <a:tbl>
              <a:tblPr/>
              <a:tblGrid>
                <a:gridCol w="3336107"/>
                <a:gridCol w="3336107"/>
              </a:tblGrid>
              <a:tr h="44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Prosinec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40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4103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dirty="0" smtClean="0">
                          <a:effectLst/>
                        </a:rPr>
                        <a:t>Žáci se</a:t>
                      </a:r>
                      <a:r>
                        <a:rPr lang="cs-CZ" baseline="0" dirty="0" smtClean="0">
                          <a:effectLst/>
                        </a:rPr>
                        <a:t> seznámí se zásadami slušného chování,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r>
                        <a:rPr lang="cs-CZ" baseline="0" dirty="0" smtClean="0">
                          <a:effectLst/>
                        </a:rPr>
                        <a:t>pomocí obrázků popisují jednotlivé situace.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411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04568" y="552578"/>
            <a:ext cx="4824536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 I M A</a:t>
            </a:r>
            <a:endParaRPr lang="cs-CZ" sz="8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03650"/>
            <a:ext cx="5616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MEZI ZIMNÍ MĚSÍCE PATŘÍ: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21291" y="4219445"/>
            <a:ext cx="249138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LEDEN</a:t>
            </a:r>
            <a:endParaRPr lang="cs-CZ" sz="6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24492" y="5235108"/>
            <a:ext cx="223009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ÚNOR</a:t>
            </a:r>
            <a:endParaRPr lang="cs-CZ" sz="6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914283"/>
            <a:ext cx="367761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PROSINEC</a:t>
            </a:r>
            <a:endParaRPr lang="cs-CZ" sz="6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492" y="936812"/>
            <a:ext cx="3282632" cy="364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569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99" y="231031"/>
            <a:ext cx="5949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Jaké bývá počasí?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61" b="9265"/>
          <a:stretch/>
        </p:blipFill>
        <p:spPr bwMode="auto">
          <a:xfrm>
            <a:off x="14650" y="1253861"/>
            <a:ext cx="2899528" cy="2347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63" r="16978"/>
          <a:stretch/>
        </p:blipFill>
        <p:spPr bwMode="auto">
          <a:xfrm>
            <a:off x="7137306" y="1165854"/>
            <a:ext cx="1928988" cy="2898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42" b="18183"/>
          <a:stretch/>
        </p:blipFill>
        <p:spPr bwMode="auto">
          <a:xfrm>
            <a:off x="3306950" y="1515822"/>
            <a:ext cx="3420020" cy="2198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80842"/>
            <a:ext cx="3984810" cy="29771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339" y="4179588"/>
            <a:ext cx="4229261" cy="2379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4509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548680"/>
            <a:ext cx="6181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Teple se oblékáme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42673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Co mezi obrázky nepatří?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2572475" cy="257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653136"/>
            <a:ext cx="1979860" cy="1979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9465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798" y="4193877"/>
            <a:ext cx="1887003" cy="1887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894" y="1494655"/>
            <a:ext cx="2339900" cy="23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73185" l="195" r="47852">
                        <a14:foregroundMark x1="1563" y1="3427" x2="41797" y2="4435"/>
                        <a14:foregroundMark x1="40820" y1="0" x2="42188" y2="34073"/>
                        <a14:foregroundMark x1="44336" y1="33669" x2="47461" y2="39516"/>
                        <a14:foregroundMark x1="47852" y1="38710" x2="46094" y2="62903"/>
                        <a14:foregroundMark x1="45117" y1="62500" x2="25977" y2="67540"/>
                        <a14:foregroundMark x1="26367" y1="66532" x2="13281" y2="73387"/>
                        <a14:foregroundMark x1="12109" y1="71573" x2="195" y2="58871"/>
                        <a14:foregroundMark x1="195" y1="58468" x2="195" y2="26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t="3525" r="58973" b="58182"/>
          <a:stretch/>
        </p:blipFill>
        <p:spPr bwMode="auto">
          <a:xfrm>
            <a:off x="4391620" y="5048910"/>
            <a:ext cx="2000854" cy="1809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9640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6544" y="548680"/>
            <a:ext cx="9527225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24.PROSINCE JE ŠTĚDRÝ DEN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VÁNOCE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1188"/>
            <a:ext cx="468052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69160"/>
            <a:ext cx="198884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84" y="4869160"/>
            <a:ext cx="198884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894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424936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zimě provozujeme </a:t>
            </a:r>
          </a:p>
          <a:p>
            <a:pPr algn="ctr"/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imní hry a sporty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16425" y="2212214"/>
            <a:ext cx="69281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Poznáš zimní sporty?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19" y="3135545"/>
            <a:ext cx="3464360" cy="346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35545"/>
            <a:ext cx="3464360" cy="346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92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03244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67111"/>
            <a:ext cx="38884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0472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59670" y="404664"/>
            <a:ext cx="7024679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Zvířátka mají hlad, </a:t>
            </a:r>
          </a:p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od sněhem nemohou najít potravu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88" y="1705449"/>
            <a:ext cx="66688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Bez pomoci člověka se neobejdou</a:t>
            </a:r>
            <a:endParaRPr lang="cs-CZ" sz="32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3646" y="2299759"/>
            <a:ext cx="755206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Jak pomáháme zvířátkům v zimě</a:t>
            </a:r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?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3284984"/>
            <a:ext cx="449329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947" y="3284984"/>
            <a:ext cx="3832154" cy="2879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1339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3298" y="548680"/>
            <a:ext cx="7944803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Ani na ptáčky nezapomínáme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439" y="1339424"/>
            <a:ext cx="5124596" cy="3408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934"/>
          <a:stretch/>
        </p:blipFill>
        <p:spPr bwMode="auto">
          <a:xfrm>
            <a:off x="3779912" y="4082602"/>
            <a:ext cx="5171326" cy="259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16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786785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Vzpomeneš si na názvy </a:t>
            </a:r>
          </a:p>
          <a:p>
            <a:r>
              <a:rPr lang="cs-CZ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imních měsíců?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2580949"/>
            <a:ext cx="3328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PROSINEC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3717032"/>
            <a:ext cx="2295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LEDEN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05395" y="5013176"/>
            <a:ext cx="20521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ÚNOR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5004048" y="2420888"/>
            <a:ext cx="3456384" cy="324036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11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340768"/>
            <a:ext cx="8640960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Sněhulák: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http://office.microsoft.com/cs-cz/images/similar.aspx#ai:MC900239421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Rampouch: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office.microsoft.com/cs-cz/images/results.aspx?qu=rampouch&amp;ex=1#ai:MP900406726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Sníh: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http://office.microsoft.com/cs-cz/images/results.aspx?qu=sn%C3%ADh&amp;ex=1#ai:MP900407018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Jinovatka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5"/>
              </a:rPr>
              <a:t>http://office.microsoft.com/cs-cz/images/results.aspx?qu=jinovatka&amp;ex=1#ai:MP900145180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Náledí: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i3.cn.cz/14/1319104221_201110200048_PRG_1.jpg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Auta: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image.tn.nova.cz/media/images/750x750/Dec2011/912713.jpg?a82f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Vánoční stromek: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office.microsoft.com/cs-cz/images/similar.aspx#ai:MC900335899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Dárky: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http://office.microsoft.com/cs-cz/images/similar.aspx#ai:MC900387172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Lyžování: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8"/>
              </a:rPr>
              <a:t>http://office.microsoft.com/cs-cz/images/results.aspx?qu=Ly%C5%BEov%C3%A1n%C3%AD&amp;ex=1#ai:MC900358875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|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Hokej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9"/>
              </a:rPr>
              <a:t>http://office.microsoft.com/cs-cz/images/results.aspx?qu=bruslen%C3%AD&amp;ex=1#ai:MC900446520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|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Bruslení: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9"/>
              </a:rPr>
              <a:t>http://office.microsoft.com/cs-cz/images/results.aspx?qu=bruslen%C3%AD&amp;ex=1#ai:MC900353658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Sáňkování: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10"/>
              </a:rPr>
              <a:t>http://office.microsoft.com/cs-cz/images/results.aspx?qu=s%C3%A1n%C4%9B&amp;ex=1#ai:MC900435839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10"/>
              </a:rPr>
              <a:t>|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716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4"/>
            <a:ext cx="8136904" cy="5274920"/>
          </a:xfrm>
        </p:spPr>
        <p:txBody>
          <a:bodyPr/>
          <a:lstStyle/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Zimní oblečení: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http://office.microsoft.com/cs-cz/images/results.aspx?qu=zimn%C3%AD+oble%C4%8Den%C3%AD&amp;ex=1&amp;origin=FX010132103#ai:MC900113332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  <a:hlinkClick r:id="rId3"/>
              </a:rPr>
              <a:t>http://office.microsoft.com/cs-cz/images/results.aspx?qu=pal%C4%8D%C3%A1ky&amp;ex=1#ai:MC900100790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3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http://office.microsoft.com/cs-cz/images/similar.aspx#ai:MC900100778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  <a:hlinkClick r:id="rId4"/>
              </a:rPr>
              <a:t>http://office.microsoft.com/cs-cz/images/similar.aspx#ai:MC900352120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4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  <a:hlinkClick r:id="rId5"/>
              </a:rPr>
              <a:t>http://office.microsoft.com/cs-cz/images/results.aspx?qu=boty&amp;ex=1#ai:MC900435855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5"/>
              </a:rPr>
              <a:t>|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Krmelec: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6"/>
              </a:rPr>
              <a:t>nd04.jxs.cz/972/667/e5d55f5196_75888686_o2.jpg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mm.denik.cz/73/c2/0211_ka_krmeni_zvere_myslivec_krmelec_denik_clanek_solo.jpg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Krmítko: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8"/>
              </a:rPr>
              <a:t>b.wz.cz/photo800600/r/rohlici_wz_cz/36/20-Plne-krmitko.jpg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9"/>
              </a:rPr>
              <a:t>img.ahaonline.cz/img/18/article/779732_import-ruzne-ptacky-prilakate-do-krmitka-podle-toho-co-do-nej-nasypete.jpg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/>
          </a:p>
          <a:p>
            <a:pPr marL="45720" indent="0">
              <a:buNone/>
            </a:pPr>
            <a:endParaRPr lang="cs-CZ" sz="1600" dirty="0" smtClean="0"/>
          </a:p>
          <a:p>
            <a:pPr marL="45720" indent="0">
              <a:buNone/>
            </a:pPr>
            <a:endParaRPr lang="cs-CZ" sz="1600" dirty="0"/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49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152</TotalTime>
  <Words>145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Katka</dc:creator>
  <cp:lastModifiedBy>*</cp:lastModifiedBy>
  <cp:revision>16</cp:revision>
  <dcterms:created xsi:type="dcterms:W3CDTF">2012-01-05T18:04:48Z</dcterms:created>
  <dcterms:modified xsi:type="dcterms:W3CDTF">2012-02-20T18:54:02Z</dcterms:modified>
</cp:coreProperties>
</file>