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6" r:id="rId12"/>
    <p:sldId id="267" r:id="rId13"/>
    <p:sldId id="263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</a:t>
          </a:r>
          <a:r>
            <a:rPr lang="cs-CZ" sz="1600" baseline="0" dirty="0" smtClean="0"/>
            <a:t>VY_32_INOVACE_20_ČLOVĚK </a:t>
          </a:r>
          <a:r>
            <a:rPr lang="cs-CZ" sz="1600" baseline="0" dirty="0" smtClean="0"/>
            <a:t>A JEHO SVĚT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</a:t>
          </a:r>
          <a:r>
            <a:rPr lang="cs-CZ" sz="2000" dirty="0" err="1" smtClean="0"/>
            <a:t>Vergu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Lidé a čas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 custLinFactNeighborX="-16385" custLinFactNeighborY="-15147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2B4EA3E-E8C6-4E26-AA81-3041BCA2E663}" type="presOf" srcId="{4C35D32F-0EAB-4CD7-82EE-45574DC2A586}" destId="{8BEBB6EC-1DAA-4CAC-8A25-BC0FCBD5DBD5}" srcOrd="0" destOrd="0" presId="urn:microsoft.com/office/officeart/2005/8/layout/target3"/>
    <dgm:cxn modelId="{27A31401-6661-484F-874F-FF78BFA5D6F2}" type="presOf" srcId="{D8197B8C-B260-4A16-BDF4-0947B075E274}" destId="{5A5FFA88-C948-4069-8E93-59FA12366E83}" srcOrd="1" destOrd="0" presId="urn:microsoft.com/office/officeart/2005/8/layout/target3"/>
    <dgm:cxn modelId="{0E3814C6-A777-4C39-80E1-F0D2E3BF1CF5}" type="presOf" srcId="{D1D4F407-5343-4D3F-B5B9-D407B03CAEB4}" destId="{AED2198E-93D5-4001-81B4-73124B309672}" srcOrd="1" destOrd="0" presId="urn:microsoft.com/office/officeart/2005/8/layout/target3"/>
    <dgm:cxn modelId="{B964735E-3E75-4515-B307-531485134A78}" type="presOf" srcId="{B651F6E3-6281-48DB-9319-2AEAFDAE7572}" destId="{619D679B-A015-4ECF-8348-D1034C574F40}" srcOrd="0" destOrd="0" presId="urn:microsoft.com/office/officeart/2005/8/layout/target3"/>
    <dgm:cxn modelId="{1A4A3323-6006-40CA-BC70-BFBC9DF345FC}" type="presOf" srcId="{4C35D32F-0EAB-4CD7-82EE-45574DC2A586}" destId="{890E4F0B-2866-4A3F-A3C7-2A14B1797930}" srcOrd="1" destOrd="0" presId="urn:microsoft.com/office/officeart/2005/8/layout/target3"/>
    <dgm:cxn modelId="{E1855B8C-1395-4E1E-90A8-009647CFF45E}" type="presOf" srcId="{D8197B8C-B260-4A16-BDF4-0947B075E274}" destId="{25B08C86-7E15-44DC-BE7F-FFB55DD49D12}" srcOrd="0" destOrd="0" presId="urn:microsoft.com/office/officeart/2005/8/layout/target3"/>
    <dgm:cxn modelId="{B056A435-F75C-42FD-B9E1-1CAB0CF3850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2155D7-6035-47E5-B352-206607229041}" type="presOf" srcId="{D1D4F407-5343-4D3F-B5B9-D407B03CAEB4}" destId="{D005CE8C-CC26-4C3E-AC11-E15060ECD759}" srcOrd="0" destOrd="0" presId="urn:microsoft.com/office/officeart/2005/8/layout/target3"/>
    <dgm:cxn modelId="{322837C7-8C7D-430D-A99F-0AF5F042FE45}" type="presOf" srcId="{B651F6E3-6281-48DB-9319-2AEAFDAE7572}" destId="{6BB5E863-4638-4E1D-BFDE-399D028AC4ED}" srcOrd="1" destOrd="0" presId="urn:microsoft.com/office/officeart/2005/8/layout/target3"/>
    <dgm:cxn modelId="{F44E87FC-46D8-4E81-A74D-55A703408B35}" type="presOf" srcId="{D1B46980-6531-4606-95E6-44980827E919}" destId="{6140AFEC-043D-4C43-A2F9-D0F5331DF3A3}" srcOrd="0" destOrd="0" presId="urn:microsoft.com/office/officeart/2005/8/layout/target3"/>
    <dgm:cxn modelId="{2324F4FB-2D70-4AE7-A27E-80C35069243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FAB91C-3EDB-4292-87E4-E1F3A153F555}" type="presParOf" srcId="{333A1088-737F-45CB-B68E-254E46348037}" destId="{F5ABB229-8D3B-4694-996A-96F23CF14429}" srcOrd="0" destOrd="0" presId="urn:microsoft.com/office/officeart/2005/8/layout/target3"/>
    <dgm:cxn modelId="{05B93D95-C863-46CB-8AB1-BD7DA0015B8C}" type="presParOf" srcId="{333A1088-737F-45CB-B68E-254E46348037}" destId="{F41139FD-01EE-4571-8B17-4FB00FC51163}" srcOrd="1" destOrd="0" presId="urn:microsoft.com/office/officeart/2005/8/layout/target3"/>
    <dgm:cxn modelId="{30ADCAE5-EFE7-46A3-98F1-3799623E432A}" type="presParOf" srcId="{333A1088-737F-45CB-B68E-254E46348037}" destId="{D005CE8C-CC26-4C3E-AC11-E15060ECD759}" srcOrd="2" destOrd="0" presId="urn:microsoft.com/office/officeart/2005/8/layout/target3"/>
    <dgm:cxn modelId="{0BBA2428-9D49-4D99-AE41-2DA7A901AAFA}" type="presParOf" srcId="{333A1088-737F-45CB-B68E-254E46348037}" destId="{2C702D82-9B77-49B7-9568-BB8EB47C3372}" srcOrd="3" destOrd="0" presId="urn:microsoft.com/office/officeart/2005/8/layout/target3"/>
    <dgm:cxn modelId="{457ACE18-C567-4C05-B888-982294388B11}" type="presParOf" srcId="{333A1088-737F-45CB-B68E-254E46348037}" destId="{A52A0455-90FF-4808-ABD0-F02540D31D5A}" srcOrd="4" destOrd="0" presId="urn:microsoft.com/office/officeart/2005/8/layout/target3"/>
    <dgm:cxn modelId="{68503A37-2FBF-4E3B-B773-1C8EA8CB424E}" type="presParOf" srcId="{333A1088-737F-45CB-B68E-254E46348037}" destId="{6140AFEC-043D-4C43-A2F9-D0F5331DF3A3}" srcOrd="5" destOrd="0" presId="urn:microsoft.com/office/officeart/2005/8/layout/target3"/>
    <dgm:cxn modelId="{DCF5FCB4-2804-4B77-BB3B-715A184A3988}" type="presParOf" srcId="{333A1088-737F-45CB-B68E-254E46348037}" destId="{9358AC05-5D7D-4327-9F80-1AD486AEA664}" srcOrd="6" destOrd="0" presId="urn:microsoft.com/office/officeart/2005/8/layout/target3"/>
    <dgm:cxn modelId="{1DA2E39E-6B5D-4287-BA75-F09D75CBB80E}" type="presParOf" srcId="{333A1088-737F-45CB-B68E-254E46348037}" destId="{313FC574-E1CD-4FB4-B054-0B805CE0447D}" srcOrd="7" destOrd="0" presId="urn:microsoft.com/office/officeart/2005/8/layout/target3"/>
    <dgm:cxn modelId="{0A03394E-5EDC-4A28-9AF8-A5D161BF90C1}" type="presParOf" srcId="{333A1088-737F-45CB-B68E-254E46348037}" destId="{619D679B-A015-4ECF-8348-D1034C574F40}" srcOrd="8" destOrd="0" presId="urn:microsoft.com/office/officeart/2005/8/layout/target3"/>
    <dgm:cxn modelId="{5C41F1E7-978E-4F29-8CC7-94EC6694FBE9}" type="presParOf" srcId="{333A1088-737F-45CB-B68E-254E46348037}" destId="{322283A8-4A27-4CDA-BAE3-F381106A9174}" srcOrd="9" destOrd="0" presId="urn:microsoft.com/office/officeart/2005/8/layout/target3"/>
    <dgm:cxn modelId="{FC439F65-C78D-4E5F-AF74-E071B93C8A70}" type="presParOf" srcId="{333A1088-737F-45CB-B68E-254E46348037}" destId="{FFC9F71D-1B4F-4AD9-A4A6-86ADEFC8AF5C}" srcOrd="10" destOrd="0" presId="urn:microsoft.com/office/officeart/2005/8/layout/target3"/>
    <dgm:cxn modelId="{FCBBA5B9-B0C0-40BC-818A-A746146425A1}" type="presParOf" srcId="{333A1088-737F-45CB-B68E-254E46348037}" destId="{25B08C86-7E15-44DC-BE7F-FFB55DD49D12}" srcOrd="11" destOrd="0" presId="urn:microsoft.com/office/officeart/2005/8/layout/target3"/>
    <dgm:cxn modelId="{FBCF4E83-9B53-429D-8ACE-972390AB5176}" type="presParOf" srcId="{333A1088-737F-45CB-B68E-254E46348037}" destId="{76644BE8-9D7C-4C09-B250-3D10AF48CBB7}" srcOrd="12" destOrd="0" presId="urn:microsoft.com/office/officeart/2005/8/layout/target3"/>
    <dgm:cxn modelId="{8B359B25-4DB9-463D-A62E-49918354C491}" type="presParOf" srcId="{333A1088-737F-45CB-B68E-254E46348037}" destId="{EE85B701-7295-41C0-BA7A-34D3756A2AE6}" srcOrd="13" destOrd="0" presId="urn:microsoft.com/office/officeart/2005/8/layout/target3"/>
    <dgm:cxn modelId="{91774FDC-E1DE-4F03-9492-DAB4C4C14736}" type="presParOf" srcId="{333A1088-737F-45CB-B68E-254E46348037}" destId="{8BEBB6EC-1DAA-4CAC-8A25-BC0FCBD5DBD5}" srcOrd="14" destOrd="0" presId="urn:microsoft.com/office/officeart/2005/8/layout/target3"/>
    <dgm:cxn modelId="{E3FD50E5-8692-49E4-9E2E-541A49419860}" type="presParOf" srcId="{333A1088-737F-45CB-B68E-254E46348037}" destId="{AED2198E-93D5-4001-81B4-73124B309672}" srcOrd="15" destOrd="0" presId="urn:microsoft.com/office/officeart/2005/8/layout/target3"/>
    <dgm:cxn modelId="{F5854606-3ADE-4632-AD82-BDEDAF4816FC}" type="presParOf" srcId="{333A1088-737F-45CB-B68E-254E46348037}" destId="{2BE915AB-18AA-4053-B92C-3BFC9ED204BB}" srcOrd="16" destOrd="0" presId="urn:microsoft.com/office/officeart/2005/8/layout/target3"/>
    <dgm:cxn modelId="{9B8AA11C-368B-43C9-A9DD-0F794D35BA99}" type="presParOf" srcId="{333A1088-737F-45CB-B68E-254E46348037}" destId="{6BB5E863-4638-4E1D-BFDE-399D028AC4ED}" srcOrd="17" destOrd="0" presId="urn:microsoft.com/office/officeart/2005/8/layout/target3"/>
    <dgm:cxn modelId="{4D13D33E-B977-4E50-966D-AE50DC9920C4}" type="presParOf" srcId="{333A1088-737F-45CB-B68E-254E46348037}" destId="{5A5FFA88-C948-4069-8E93-59FA12366E83}" srcOrd="18" destOrd="0" presId="urn:microsoft.com/office/officeart/2005/8/layout/target3"/>
    <dgm:cxn modelId="{C2D78D6F-3A2C-4D43-909B-33E9FE72BD9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</a:t>
          </a:r>
          <a:r>
            <a:rPr lang="cs-CZ" sz="2000" kern="1200" dirty="0" err="1" smtClean="0"/>
            <a:t>Vergu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</a:t>
          </a:r>
          <a:r>
            <a:rPr lang="cs-CZ" sz="1600" kern="1200" baseline="0" dirty="0" smtClean="0"/>
            <a:t>VY_32_INOVACE_20_ČLOVĚK </a:t>
          </a:r>
          <a:r>
            <a:rPr lang="cs-CZ" sz="1600" kern="1200" baseline="0" dirty="0" smtClean="0"/>
            <a:t>A JEHO SVĚT 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648076" y="1080118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Lidé a čas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E73D17-F50A-49AA-9BE7-13BCD7ABEB4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2575E6-A465-47EC-85CC-940BEB120E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911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2575E6-A465-47EC-85CC-940BEB120E7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998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BF4374C-6D1B-4865-A788-C97175FBB872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6B388C2-F85B-4F51-B1EB-9CA64168EF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QHy0arQo04bWAeMxeMUoFyPPNVw2ALmER_TUy5kcD4UEyXvIe7" TargetMode="External"/><Relationship Id="rId3" Type="http://schemas.openxmlformats.org/officeDocument/2006/relationships/hyperlink" Target="http://vanoce-tradice.cz/wp-content/uploads/2011/06/barborka.jpg" TargetMode="External"/><Relationship Id="rId7" Type="http://schemas.openxmlformats.org/officeDocument/2006/relationships/hyperlink" Target="http://t3.gstatic.com/images?q=tbn:ANd9GcRckEtGnbojPotWWaejln57T1fJWceYeg1csg66Eewiq3hVkblm2A" TargetMode="External"/><Relationship Id="rId2" Type="http://schemas.openxmlformats.org/officeDocument/2006/relationships/hyperlink" Target="http://nd03.jxs.cz/122/561/a55c707420_57865763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0.gstatic.com/images?q=tbn:ANd9GcSnOIc13p04pQPZSQCZC9FJ76x4UXpJww9fnZkE8phqDZo3ZN66zZUuXM0" TargetMode="External"/><Relationship Id="rId5" Type="http://schemas.openxmlformats.org/officeDocument/2006/relationships/hyperlink" Target="http://t0.gstatic.com/images?q=tbn:ANd9GcRKfU551Fc_XtEa2R7ilhyvZZRBsIjnYC14QwwSTaIDVgcQknI-kw" TargetMode="External"/><Relationship Id="rId10" Type="http://schemas.openxmlformats.org/officeDocument/2006/relationships/hyperlink" Target="http://www.asistentka.cz/files/vanoce_2.jpg" TargetMode="External"/><Relationship Id="rId4" Type="http://schemas.openxmlformats.org/officeDocument/2006/relationships/hyperlink" Target="http://www.milan-hana.estranky.cz/img/picture/635/13989386.jpg" TargetMode="External"/><Relationship Id="rId9" Type="http://schemas.openxmlformats.org/officeDocument/2006/relationships/hyperlink" Target="http://t1.gstatic.com/images?q=tbn:ANd9GcQ9gNY6CZI8Aw-9t662-F-zvKEAIu5yLe89ehNICAeyhoGPHG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vanoce-tradice.cz/wp-content/uploads/2011/06/VANOCE-LODICKY.jpg" TargetMode="External"/><Relationship Id="rId7" Type="http://schemas.openxmlformats.org/officeDocument/2006/relationships/hyperlink" Target="http://t0.gstatic.com/images?q=tbn:ANd9GcTmUPlBtzxhdh9AB2yYfdeSUTz5ERQLQCOWDoozz65XT4np4Pb7k63cmxSv" TargetMode="External"/><Relationship Id="rId2" Type="http://schemas.openxmlformats.org/officeDocument/2006/relationships/hyperlink" Target="http://media.novinky.cz/605/196055-top_foto1-cga7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idnes.cz/08/121/gal/LUD278eb9_pro50075.jpg" TargetMode="External"/><Relationship Id="rId5" Type="http://schemas.openxmlformats.org/officeDocument/2006/relationships/hyperlink" Target="http://www.gurmanka.cz/wp-content/uploads/2009/12/IMG_5379.JPG" TargetMode="External"/><Relationship Id="rId4" Type="http://schemas.openxmlformats.org/officeDocument/2006/relationships/hyperlink" Target="http://i.lidovky.cz/10/021/lngal/PKS30dbfa_vanocnicukrov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849561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-252536" y="3645023"/>
            <a:ext cx="7920880" cy="848385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                 </a:t>
            </a:r>
            <a:r>
              <a:rPr lang="cs-CZ" dirty="0" smtClean="0"/>
              <a:t>Vánoční zvyky a tradice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14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8266235"/>
              </p:ext>
            </p:extLst>
          </p:nvPr>
        </p:nvGraphicFramePr>
        <p:xfrm>
          <a:off x="1187624" y="1412776"/>
          <a:ext cx="6672214" cy="2291734"/>
        </p:xfrm>
        <a:graphic>
          <a:graphicData uri="http://schemas.openxmlformats.org/drawingml/2006/table">
            <a:tbl>
              <a:tblPr/>
              <a:tblGrid>
                <a:gridCol w="3336107"/>
                <a:gridCol w="3336107"/>
              </a:tblGrid>
              <a:tr h="44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Prosinec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4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4103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se seznámí s vánočními zvyky a tradicemi, sami s pomocí obrázků vypráví, jak sami prožívají vánoční svátky.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948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2736748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atin typeface="Baskerville Old Face" pitchFamily="18" charset="0"/>
              </a:rPr>
              <a:t>Vánoční zvyky        a tradice</a:t>
            </a:r>
            <a:endParaRPr lang="cs-CZ" sz="5400" b="1" dirty="0">
              <a:latin typeface="Baskerville Old Face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2770"/>
            <a:ext cx="4572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2085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129609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askerville Old Face" pitchFamily="18" charset="0"/>
              </a:rPr>
              <a:t>Věnec má čtyři svíčky a je ozdoben. Každá svíčka značí jeden týden, proto se dává na dveře již čtyři týdny před Vánocemi.</a:t>
            </a:r>
            <a:endParaRPr lang="cs-CZ" sz="2800" dirty="0">
              <a:latin typeface="Baskerville Old Face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644347"/>
            <a:ext cx="59891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Adventní věnec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090" y="1582234"/>
            <a:ext cx="3741318" cy="3356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5814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509120"/>
            <a:ext cx="81369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askerville Old Face" pitchFamily="18" charset="0"/>
              </a:rPr>
              <a:t>Na svátek Barbory 4.12. se trhají větvičky z třešně. Podle tradice přinášela rozkvetlá větvička do domu štěstí. Věřilo se, že dívka, které větvička do Vánoc rozkvete, se do roka vdá. Tato tradice je typicky česká.</a:t>
            </a:r>
            <a:endParaRPr lang="cs-CZ" sz="2800" dirty="0">
              <a:latin typeface="Baskerville Old Fac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00688" y="1052736"/>
            <a:ext cx="434737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barborky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052736"/>
            <a:ext cx="3491449" cy="3491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2332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293096"/>
            <a:ext cx="67687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askerville Old Face" pitchFamily="18" charset="0"/>
              </a:rPr>
              <a:t>Svobodné dívky házejí střevíc přes hlavu, pokud střevíc ukazuje špičkou ke dveřím, dívky se do roka provdají, v opačném případě zůstanou doma.</a:t>
            </a:r>
            <a:endParaRPr lang="cs-CZ" sz="2800" dirty="0">
              <a:latin typeface="Baskerville Old Fac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4602" y="1340768"/>
            <a:ext cx="64828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Baskerville Old Face" pitchFamily="18" charset="0"/>
              </a:rPr>
              <a:t>Házení střevíců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Baskerville Old Face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257" y="2436974"/>
            <a:ext cx="1590621" cy="1916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811" y="2726115"/>
            <a:ext cx="2971800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8577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41168"/>
            <a:ext cx="7056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askerville Old Face" pitchFamily="18" charset="0"/>
              </a:rPr>
              <a:t>Kousek olova se roztaví a pak se vlije do vody, podle toho jaký tvar litím vznikne, takový čeká osud toho, který do vody dal roztavené olovo.</a:t>
            </a:r>
            <a:endParaRPr lang="cs-CZ" sz="2800" dirty="0">
              <a:latin typeface="Baskerville Old Fac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124744"/>
            <a:ext cx="43616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Baskerville Old Face" pitchFamily="18" charset="0"/>
              </a:rPr>
              <a:t>Lití olova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Baskerville Old Face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48074"/>
            <a:ext cx="3909586" cy="2893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6496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304567"/>
            <a:ext cx="72008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Štědrý den bylo zvykem se celý den postit, neboť jen ten, kdo až do štědrovečerní večeře nejedl, mohl večer vidět na stěně zlaté prasátko.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683568" y="1052736"/>
            <a:ext cx="62937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Baskerville Old Face" pitchFamily="18" charset="0"/>
              </a:rPr>
              <a:t>Zlaté prasátko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Baskerville Old Face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59" y="1976066"/>
            <a:ext cx="3173229" cy="2376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6988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221088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askerville Old Face" pitchFamily="18" charset="0"/>
              </a:rPr>
              <a:t>Oblíbeným zvykem je krájení jablka, které rozkrojíme kolmo ke stopce. Pokud je jádřinec plný červů, znamená to nemoc, pokud je ve tvaru křížku znamená smrt, a pokud je pěkný znamená štěstí a zdraví.</a:t>
            </a:r>
            <a:endParaRPr lang="cs-CZ" sz="2800" dirty="0">
              <a:latin typeface="Baskerville Old Fac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908720"/>
            <a:ext cx="57935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Baskerville Old Face" pitchFamily="18" charset="0"/>
              </a:rPr>
              <a:t>Krájení jablka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Baskerville Old Face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32051"/>
            <a:ext cx="3354565" cy="2525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597" y="1832052"/>
            <a:ext cx="4078843" cy="2389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7758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05880"/>
            <a:ext cx="7024744" cy="782960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latin typeface="Baskerville Old Face" pitchFamily="18" charset="0"/>
              </a:rPr>
              <a:t>Vyprávěj o zvycích na obrázcích</a:t>
            </a:r>
            <a:endParaRPr lang="cs-CZ" sz="4800" dirty="0">
              <a:latin typeface="Baskerville Old Face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4741813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84984"/>
            <a:ext cx="4186436" cy="3236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0426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496804"/>
            <a:ext cx="5562241" cy="3724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430506"/>
            <a:ext cx="6445171" cy="3121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8061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518457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330573"/>
            <a:ext cx="4652342" cy="4218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64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4499992" cy="63894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Použité zdroje: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968552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Adventní věnec: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nd03.jxs.cz/122/561/a55c707420_57865763_o2.jpg</a:t>
            </a:r>
            <a:endParaRPr lang="cs-CZ" dirty="0" smtClean="0"/>
          </a:p>
          <a:p>
            <a:r>
              <a:rPr lang="cs-CZ" dirty="0" smtClean="0"/>
              <a:t>Barborky</a:t>
            </a:r>
            <a:r>
              <a:rPr lang="cs-CZ" dirty="0"/>
              <a:t>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vanoce-tradice.cz/wp-content/uploads/2011/06/barborka.jpg</a:t>
            </a:r>
            <a:endParaRPr lang="cs-CZ" dirty="0" smtClean="0"/>
          </a:p>
          <a:p>
            <a:r>
              <a:rPr lang="cs-CZ" dirty="0"/>
              <a:t>Lití olova: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www.milan-hana.estranky.cz/img/picture/635/13989386.jpg</a:t>
            </a:r>
            <a:endParaRPr lang="cs-CZ" dirty="0" smtClean="0"/>
          </a:p>
          <a:p>
            <a:r>
              <a:rPr lang="cs-CZ" dirty="0"/>
              <a:t>Krájení jablka: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t0.gstatic.com/images?q=tbn:ANd9GcRKfU551Fc_XtEa2R7ilhyvZZRBsIjnYC14QwwSTaIDVgcQknI-kw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t0.gstatic.com/images?q=tbn:ANd9GcSnOIc13p04pQPZSQCZC9FJ76x4UXpJww9fnZkE8phqDZo3ZN66zZUuXM0</a:t>
            </a:r>
            <a:endParaRPr lang="cs-CZ" dirty="0" smtClean="0"/>
          </a:p>
          <a:p>
            <a:r>
              <a:rPr lang="cs-CZ" dirty="0"/>
              <a:t>Střevíce: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t3.gstatic.com/images?q=tbn:ANd9GcRckEtGnbojPotWWaejln57T1fJWceYeg1csg66Eewiq3hVkblm2A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t2.gstatic.com/images?q=tbn:ANd9GcQHy0arQo04bWAeMxeMUoFyPPNVw2ALmER_TUy5kcD4UEyXvIe7</a:t>
            </a:r>
            <a:endParaRPr lang="cs-CZ" dirty="0" smtClean="0"/>
          </a:p>
          <a:p>
            <a:r>
              <a:rPr lang="cs-CZ" dirty="0"/>
              <a:t>Zlaté prasátko: 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t1.gstatic.com/images?q=tbn:ANd9GcQ9gNY6CZI8Aw-9t662-F-zvKEAIu5yLe89ehNICAeyhoGPHGml</a:t>
            </a:r>
            <a:endParaRPr lang="cs-CZ" dirty="0" smtClean="0"/>
          </a:p>
          <a:p>
            <a:r>
              <a:rPr lang="cs-CZ" dirty="0" smtClean="0"/>
              <a:t>Vánoční strom</a:t>
            </a:r>
            <a:r>
              <a:rPr lang="cs-CZ" dirty="0"/>
              <a:t>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www.asistentka.cz/files/vanoce_2.jpg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56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908720"/>
            <a:ext cx="6777317" cy="5112568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Zdobení stromku: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media.novinky.cz/605/196055-top_foto1-cga7d.jpg</a:t>
            </a:r>
            <a:endParaRPr lang="cs-CZ" dirty="0" smtClean="0"/>
          </a:p>
          <a:p>
            <a:r>
              <a:rPr lang="cs-CZ" dirty="0"/>
              <a:t>Lodičky: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vanoce-tradice.cz/wp-content/uploads/2011/06/VANOCE-LODICKY.jpg</a:t>
            </a:r>
            <a:endParaRPr lang="cs-CZ" dirty="0" smtClean="0"/>
          </a:p>
          <a:p>
            <a:r>
              <a:rPr lang="cs-CZ" dirty="0"/>
              <a:t>Cukroví: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i.lidovky.cz/10/021/lngal/PKS30dbfa_vanocnicukrovi.jpg</a:t>
            </a:r>
            <a:endParaRPr lang="cs-CZ" dirty="0" smtClean="0"/>
          </a:p>
          <a:p>
            <a:r>
              <a:rPr lang="cs-CZ" dirty="0"/>
              <a:t>Perníčky: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www.gurmanka.cz/wp-content/uploads/2009/12/IMG_5379.JPG</a:t>
            </a:r>
            <a:endParaRPr lang="cs-CZ" dirty="0" smtClean="0"/>
          </a:p>
          <a:p>
            <a:r>
              <a:rPr lang="cs-CZ" dirty="0"/>
              <a:t>Kapr: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i.idnes.cz/08/121/gal/LUD278eb9_pro50075.jpg</a:t>
            </a:r>
            <a:endParaRPr lang="cs-CZ" dirty="0" smtClean="0"/>
          </a:p>
          <a:p>
            <a:r>
              <a:rPr lang="cs-CZ" dirty="0"/>
              <a:t>Vánočka: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t0.gstatic.com/images?q=tbn:ANd9GcTmUPlBtzxhdh9AB2yYfdeSUTz5ERQLQCOWDoozz65XT4np4Pb7k63cmxSv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493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96</TotalTime>
  <Words>237</Words>
  <Application>Microsoft Office PowerPoint</Application>
  <PresentationFormat>Předvádění na obrazovce (4:3)</PresentationFormat>
  <Paragraphs>55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Prezentace aplikace PowerPoint</vt:lpstr>
      <vt:lpstr>Vánoční zvyky        a tradice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Vyprávěj o zvycích na obrázcích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Vánoční zvyky        a tradice</dc:title>
  <dc:creator>Katka</dc:creator>
  <cp:lastModifiedBy>*</cp:lastModifiedBy>
  <cp:revision>9</cp:revision>
  <dcterms:created xsi:type="dcterms:W3CDTF">2012-01-17T17:25:05Z</dcterms:created>
  <dcterms:modified xsi:type="dcterms:W3CDTF">2012-02-20T18:53:55Z</dcterms:modified>
</cp:coreProperties>
</file>